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notesMasterIdLst>
    <p:notesMasterId r:id="rId44"/>
  </p:notesMasterIdLst>
  <p:handoutMasterIdLst>
    <p:handoutMasterId r:id="rId45"/>
  </p:handoutMasterIdLst>
  <p:sldIdLst>
    <p:sldId id="360" r:id="rId2"/>
    <p:sldId id="285" r:id="rId3"/>
    <p:sldId id="390" r:id="rId4"/>
    <p:sldId id="391" r:id="rId5"/>
    <p:sldId id="393" r:id="rId6"/>
    <p:sldId id="338" r:id="rId7"/>
    <p:sldId id="288" r:id="rId8"/>
    <p:sldId id="362" r:id="rId9"/>
    <p:sldId id="401" r:id="rId10"/>
    <p:sldId id="296" r:id="rId11"/>
    <p:sldId id="289" r:id="rId12"/>
    <p:sldId id="387" r:id="rId13"/>
    <p:sldId id="369" r:id="rId14"/>
    <p:sldId id="332" r:id="rId15"/>
    <p:sldId id="370" r:id="rId16"/>
    <p:sldId id="316" r:id="rId17"/>
    <p:sldId id="394" r:id="rId18"/>
    <p:sldId id="396" r:id="rId19"/>
    <p:sldId id="352" r:id="rId20"/>
    <p:sldId id="395" r:id="rId21"/>
    <p:sldId id="397" r:id="rId22"/>
    <p:sldId id="398" r:id="rId23"/>
    <p:sldId id="371" r:id="rId24"/>
    <p:sldId id="399" r:id="rId25"/>
    <p:sldId id="375" r:id="rId26"/>
    <p:sldId id="388" r:id="rId27"/>
    <p:sldId id="374" r:id="rId28"/>
    <p:sldId id="377" r:id="rId29"/>
    <p:sldId id="378" r:id="rId30"/>
    <p:sldId id="379" r:id="rId31"/>
    <p:sldId id="380" r:id="rId32"/>
    <p:sldId id="381" r:id="rId33"/>
    <p:sldId id="318" r:id="rId34"/>
    <p:sldId id="300" r:id="rId35"/>
    <p:sldId id="304" r:id="rId36"/>
    <p:sldId id="400" r:id="rId37"/>
    <p:sldId id="305" r:id="rId38"/>
    <p:sldId id="363" r:id="rId39"/>
    <p:sldId id="382" r:id="rId40"/>
    <p:sldId id="383" r:id="rId41"/>
    <p:sldId id="312" r:id="rId42"/>
    <p:sldId id="282" r:id="rId43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65" charset="0"/>
        <a:ea typeface="ＭＳ Ｐゴシック" pitchFamily="-65" charset="-128"/>
        <a:cs typeface="ＭＳ Ｐゴシック" pitchFamily="-65" charset="-128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65" charset="0"/>
        <a:ea typeface="ＭＳ Ｐゴシック" pitchFamily="-65" charset="-128"/>
        <a:cs typeface="ＭＳ Ｐゴシック" pitchFamily="-65" charset="-128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65" charset="0"/>
        <a:ea typeface="ＭＳ Ｐゴシック" pitchFamily="-65" charset="-128"/>
        <a:cs typeface="ＭＳ Ｐゴシック" pitchFamily="-65" charset="-128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65" charset="0"/>
        <a:ea typeface="ＭＳ Ｐゴシック" pitchFamily="-65" charset="-128"/>
        <a:cs typeface="ＭＳ Ｐゴシック" pitchFamily="-65" charset="-128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65" charset="0"/>
        <a:ea typeface="ＭＳ Ｐゴシック" pitchFamily="-65" charset="-128"/>
        <a:cs typeface="ＭＳ Ｐゴシック" pitchFamily="-65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pitchFamily="-65" charset="0"/>
        <a:ea typeface="ＭＳ Ｐゴシック" pitchFamily="-65" charset="-128"/>
        <a:cs typeface="ＭＳ Ｐゴシック" pitchFamily="-65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pitchFamily="-65" charset="0"/>
        <a:ea typeface="ＭＳ Ｐゴシック" pitchFamily="-65" charset="-128"/>
        <a:cs typeface="ＭＳ Ｐゴシック" pitchFamily="-65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pitchFamily="-65" charset="0"/>
        <a:ea typeface="ＭＳ Ｐゴシック" pitchFamily="-65" charset="-128"/>
        <a:cs typeface="ＭＳ Ｐゴシック" pitchFamily="-65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pitchFamily="-65" charset="0"/>
        <a:ea typeface="ＭＳ Ｐゴシック" pitchFamily="-65" charset="-128"/>
        <a:cs typeface="ＭＳ Ｐゴシック" pitchFamily="-65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09090"/>
    <a:srgbClr val="D21A21"/>
    <a:srgbClr val="FF8000"/>
    <a:srgbClr val="C71A21"/>
    <a:srgbClr val="A21A21"/>
    <a:srgbClr val="B61A21"/>
    <a:srgbClr val="FFA622"/>
    <a:srgbClr val="901818"/>
    <a:srgbClr val="903419"/>
    <a:srgbClr val="4018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3" autoAdjust="0"/>
    <p:restoredTop sz="94686" autoAdjust="0"/>
  </p:normalViewPr>
  <p:slideViewPr>
    <p:cSldViewPr snapToGrid="0">
      <p:cViewPr>
        <p:scale>
          <a:sx n="77" d="100"/>
          <a:sy n="77" d="100"/>
        </p:scale>
        <p:origin x="-116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6" y="1345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pPr>
              <a:defRPr/>
            </a:pPr>
            <a:fld id="{FCA3F58B-1707-704D-B6CB-902CEDC7DC2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63095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89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DF25AAB-5880-724D-A62D-1977CBC6AF8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1883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pitchFamily="-65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B03D7F7-6788-C24E-842E-A016FFC537DF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pitchFamily="-65" charset="0"/>
              <a:ea typeface="ＭＳ Ｐゴシック" pitchFamily="-65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Arial" pitchFamily="-65" charset="0"/>
              <a:ea typeface="ＭＳ Ｐゴシック" pitchFamily="-65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Arial" pitchFamily="-65" charset="0"/>
              <a:ea typeface="ＭＳ Ｐゴシック" pitchFamily="-65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Arial" pitchFamily="-65" charset="0"/>
              <a:ea typeface="ＭＳ Ｐゴシック" pitchFamily="-65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Arial" pitchFamily="-65" charset="0"/>
              <a:ea typeface="ＭＳ Ｐゴシック" pitchFamily="-65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Arial" pitchFamily="-65" charset="0"/>
              <a:ea typeface="ＭＳ Ｐゴシック" pitchFamily="-65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Arial" pitchFamily="-65" charset="0"/>
              <a:ea typeface="ＭＳ Ｐゴシック" pitchFamily="-65" charset="-12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Arial" pitchFamily="-65" charset="0"/>
              <a:ea typeface="ＭＳ Ｐゴシック" pitchFamily="-65" charset="-128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Arial" pitchFamily="-65" charset="0"/>
              <a:ea typeface="ＭＳ Ｐゴシック" pitchFamily="-65" charset="-128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Arial" pitchFamily="-65" charset="0"/>
              <a:ea typeface="ＭＳ Ｐゴシック" pitchFamily="-65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Arial" pitchFamily="-65" charset="0"/>
              <a:ea typeface="ＭＳ Ｐゴシック" pitchFamily="-65" charset="-128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Arial" pitchFamily="-65" charset="0"/>
              <a:ea typeface="ＭＳ Ｐゴシック" pitchFamily="-65" charset="-128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Arial" pitchFamily="-65" charset="0"/>
              <a:ea typeface="ＭＳ Ｐゴシック" pitchFamily="-65" charset="-128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Arial" pitchFamily="-65" charset="0"/>
              <a:ea typeface="ＭＳ Ｐゴシック" pitchFamily="-65" charset="-128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Arial" pitchFamily="-65" charset="0"/>
              <a:ea typeface="ＭＳ Ｐゴシック" pitchFamily="-65" charset="-128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Arial" pitchFamily="-65" charset="0"/>
              <a:ea typeface="ＭＳ Ｐゴシック" pitchFamily="-65" charset="-128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Arial" pitchFamily="-65" charset="0"/>
              <a:ea typeface="ＭＳ Ｐゴシック" pitchFamily="-65" charset="-128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Arial" pitchFamily="-65" charset="0"/>
              <a:ea typeface="ＭＳ Ｐゴシック" pitchFamily="-65" charset="-128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FB5B097-23E4-914B-91CC-7C1834F7E043}" type="slidenum">
              <a:rPr lang="en-US"/>
              <a:pPr/>
              <a:t>38</a:t>
            </a:fld>
            <a:endParaRPr lang="en-US" dirty="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pitchFamily="-65" charset="0"/>
              <a:ea typeface="ＭＳ Ｐゴシック" pitchFamily="-65" charset="-128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  <p:sp>
        <p:nvSpPr>
          <p:cNvPr id="952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F75EEBE-A2C6-424A-ABF0-03C2E68E174B}" type="slidenum">
              <a:rPr lang="en-US" smtClean="0"/>
              <a:pPr eaLnBrk="1" hangingPunct="1"/>
              <a:t>39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Arial" pitchFamily="-65" charset="0"/>
              <a:ea typeface="ＭＳ Ｐゴシック" pitchFamily="-65" charset="-128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Arial" pitchFamily="-65" charset="0"/>
              <a:ea typeface="ＭＳ Ｐゴシック" pitchFamily="-65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Arial" pitchFamily="-65" charset="0"/>
              <a:ea typeface="ＭＳ Ｐゴシック" pitchFamily="-65" charset="-128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F812423-5370-1644-AF13-98FC38F8C858}" type="slidenum">
              <a:rPr lang="en-US"/>
              <a:pPr/>
              <a:t>42</a:t>
            </a:fld>
            <a:endParaRPr lang="en-US" dirty="0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pitchFamily="-65" charset="0"/>
              <a:ea typeface="ＭＳ Ｐゴシック" pitchFamily="-65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Arial" pitchFamily="-65" charset="0"/>
              <a:ea typeface="ＭＳ Ｐゴシック" pitchFamily="-65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Arial" pitchFamily="-65" charset="0"/>
              <a:ea typeface="ＭＳ Ｐゴシック" pitchFamily="-65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Arial" pitchFamily="-65" charset="0"/>
              <a:ea typeface="ＭＳ Ｐゴシック" pitchFamily="-65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Arial" pitchFamily="-65" charset="0"/>
              <a:ea typeface="ＭＳ Ｐゴシック" pitchFamily="-65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Arial" pitchFamily="-65" charset="0"/>
              <a:ea typeface="ＭＳ Ｐゴシック" pitchFamily="-65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rgbClr val="FF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-1588" y="-1588"/>
            <a:ext cx="9145588" cy="6859588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B9EE28-2FB1-0E45-9DDC-B4D000A535EF}" type="datetime1">
              <a:rPr lang="en-US"/>
              <a:pPr>
                <a:defRPr/>
              </a:pPr>
              <a:t>10/6/2015</a:t>
            </a:fld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4D1829-D7AA-0843-B87E-E5DD451A781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www.</a:t>
            </a:r>
            <a:r>
              <a:rPr lang="en-US" dirty="0">
                <a:solidFill>
                  <a:srgbClr val="FFFF00"/>
                </a:solidFill>
              </a:rPr>
              <a:t>bringit</a:t>
            </a:r>
            <a:r>
              <a:rPr lang="en-US" dirty="0"/>
              <a:t>.wisconsin.gov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B2A9AA-7F69-FB40-8685-1755FD00A2A7}" type="datetime1">
              <a:rPr lang="en-US"/>
              <a:pPr>
                <a:defRPr/>
              </a:pPr>
              <a:t>10/6/2015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2E7CE6-F217-DB41-B5F6-4DC8AD9E2B6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CE6C99-BD3C-6A4F-B1F0-C249A7490666}" type="datetime1">
              <a:rPr lang="en-US"/>
              <a:pPr>
                <a:defRPr/>
              </a:pPr>
              <a:t>10/6/2015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CFC9CF-E6EB-5644-BD03-9D05FDC317E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CB3D49-42B3-714B-BFA6-B7878F2EA24F}" type="datetime1">
              <a:rPr lang="en-US"/>
              <a:pPr>
                <a:defRPr/>
              </a:pPr>
              <a:t>10/6/2015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12117D-0730-9D4E-A729-C1E4A0DD675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-1588" y="-1588"/>
            <a:ext cx="9145588" cy="6859588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rgbClr val="FF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Right Triangle 4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  <a:ea typeface="ＭＳ Ｐゴシック" pitchFamily="-65" charset="-128"/>
              <a:cs typeface="ＭＳ Ｐゴシック" pitchFamily="-65" charset="-128"/>
            </a:endParaRPr>
          </a:p>
        </p:txBody>
      </p:sp>
      <p:pic>
        <p:nvPicPr>
          <p:cNvPr id="6" name="Picture 10" descr="voterid_logo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46075" y="268288"/>
            <a:ext cx="190182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4BE5F8-5E17-0E41-8475-E898E7C1FE37}" type="datetime1">
              <a:rPr lang="en-US"/>
              <a:pPr>
                <a:defRPr/>
              </a:pPr>
              <a:t>10/6/2015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9B3259-87D1-AD43-B1B9-E91E16407B9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2D5BAA-BD8C-534D-B29B-7F27C4EF1D86}" type="datetime1">
              <a:rPr lang="en-US"/>
              <a:pPr>
                <a:defRPr/>
              </a:pPr>
              <a:t>10/6/2015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4DEEB3-CE0E-654B-B554-D74440D7ED1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696D63-7F3B-3A4A-8F4E-140D41D779BF}" type="datetime1">
              <a:rPr lang="en-US"/>
              <a:pPr>
                <a:defRPr/>
              </a:pPr>
              <a:t>10/6/2015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3A255C-C34A-1440-AF9A-40276ABD416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46EAFC-420E-014C-AAEB-C35F9531F8DC}" type="datetime1">
              <a:rPr lang="en-US"/>
              <a:pPr>
                <a:defRPr/>
              </a:pPr>
              <a:t>10/6/2015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www.</a:t>
            </a:r>
            <a:r>
              <a:rPr lang="en-US" dirty="0">
                <a:solidFill>
                  <a:srgbClr val="FFFF00"/>
                </a:solidFill>
              </a:rPr>
              <a:t>bringit</a:t>
            </a:r>
            <a:r>
              <a:rPr lang="en-US" dirty="0"/>
              <a:t>.wisconsin.gov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575B19-F7BB-0649-9AD5-89486D43917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74DE80-B9AF-5949-9DE8-F4A86C0EC67E}" type="datetime1">
              <a:rPr lang="en-US"/>
              <a:pPr>
                <a:defRPr/>
              </a:pPr>
              <a:t>10/6/2015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19DF0B-B06D-A840-9E1F-4D1E6B977A3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Triangle 4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6" name="Right Triangle 5"/>
          <p:cNvSpPr/>
          <p:nvPr/>
        </p:nvSpPr>
        <p:spPr>
          <a:xfrm rot="5400000">
            <a:off x="433388" y="-433388"/>
            <a:ext cx="6858000" cy="7724775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5CBBCC-37B3-4846-B0D1-663C4FC21A75}" type="datetime1">
              <a:rPr lang="en-US"/>
              <a:pPr>
                <a:defRPr/>
              </a:pPr>
              <a:t>10/6/2015</a:t>
            </a:fld>
            <a:endParaRPr lang="en-US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2C155948-9DE1-6747-9353-58ABA2B840F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Triangle 4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  <a:ea typeface="ＭＳ Ｐゴシック" charset="0"/>
              <a:cs typeface="ＭＳ Ｐゴシック" charset="0"/>
            </a:endParaRPr>
          </a:p>
        </p:txBody>
      </p:sp>
      <p:pic>
        <p:nvPicPr>
          <p:cNvPr id="7" name="Picture 10" descr="voterid_logo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46075" y="268288"/>
            <a:ext cx="190182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rtlCol="0" anchor="ctr">
            <a:normAutofit/>
          </a:bodyPr>
          <a:lstStyle>
            <a:lvl1pPr algn="r">
              <a:defRPr/>
            </a:lvl1pPr>
          </a:lstStyle>
          <a:p>
            <a:pPr lvl="0"/>
            <a:r>
              <a:rPr lang="en-US" noProof="0" dirty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CEAC81-70D7-464B-9B6B-303819ADB060}" type="datetime1">
              <a:rPr lang="en-US"/>
              <a:pPr>
                <a:defRPr/>
              </a:pPr>
              <a:t>10/6/2015</a:t>
            </a:fld>
            <a:endParaRPr lang="en-US"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3C6229-0E39-834E-A200-0E746C4C3A5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3175" y="5051425"/>
            <a:ext cx="3575050" cy="1806575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rgbClr val="FF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1588" y="5051425"/>
            <a:ext cx="9145588" cy="180657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325" y="365125"/>
            <a:ext cx="7521575" cy="5492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22325" y="1100138"/>
            <a:ext cx="7521575" cy="357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613" y="5870575"/>
            <a:ext cx="2176462" cy="20161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984EED36-7E9C-E843-9726-8D4794B694B0}" type="datetime1">
              <a:rPr lang="en-US"/>
              <a:pPr>
                <a:defRPr/>
              </a:pPr>
              <a:t>10/6/2015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900" y="6284913"/>
            <a:ext cx="47244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 dirty="0"/>
              <a:t>www.</a:t>
            </a:r>
            <a:r>
              <a:rPr lang="en-US" dirty="0">
                <a:solidFill>
                  <a:srgbClr val="FFFF00"/>
                </a:solidFill>
              </a:rPr>
              <a:t>bringit</a:t>
            </a:r>
            <a:r>
              <a:rPr lang="en-US" dirty="0"/>
              <a:t>.wisconsin.gov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50" y="6170613"/>
            <a:ext cx="503238" cy="503237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wrap="square" lIns="9144" tIns="9144" rIns="9144" bIns="9144" numCol="1" anchor="ctr" anchorCtr="0" compatLnSpc="1">
            <a:prstTxWarp prst="textNoShape">
              <a:avLst/>
            </a:prstTxWarp>
            <a:normAutofit/>
          </a:bodyPr>
          <a:lstStyle>
            <a:lvl1pPr algn="ctr">
              <a:defRPr sz="16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7853FE21-A4F4-E44D-A037-EB07556CB8E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9" r:id="rId1"/>
    <p:sldLayoutId id="2147483840" r:id="rId2"/>
    <p:sldLayoutId id="2147483841" r:id="rId3"/>
    <p:sldLayoutId id="2147483842" r:id="rId4"/>
    <p:sldLayoutId id="2147483843" r:id="rId5"/>
    <p:sldLayoutId id="2147483838" r:id="rId6"/>
    <p:sldLayoutId id="2147483844" r:id="rId7"/>
    <p:sldLayoutId id="2147483845" r:id="rId8"/>
    <p:sldLayoutId id="2147483846" r:id="rId9"/>
    <p:sldLayoutId id="2147483847" r:id="rId10"/>
    <p:sldLayoutId id="2147483848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kern="1200" cap="all">
          <a:solidFill>
            <a:srgbClr val="B61A21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B61A21"/>
          </a:solidFill>
          <a:latin typeface="Franklin Gothic Medium" pitchFamily="-65" charset="0"/>
          <a:ea typeface="ＭＳ Ｐゴシック" pitchFamily="-65" charset="-128"/>
          <a:cs typeface="ＭＳ Ｐゴシック" pitchFamily="-65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B61A21"/>
          </a:solidFill>
          <a:latin typeface="Franklin Gothic Medium" pitchFamily="-65" charset="0"/>
          <a:ea typeface="ＭＳ Ｐゴシック" pitchFamily="-65" charset="-128"/>
          <a:cs typeface="ＭＳ Ｐゴシック" pitchFamily="-65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B61A21"/>
          </a:solidFill>
          <a:latin typeface="Franklin Gothic Medium" pitchFamily="-65" charset="0"/>
          <a:ea typeface="ＭＳ Ｐゴシック" pitchFamily="-65" charset="-128"/>
          <a:cs typeface="ＭＳ Ｐゴシック" pitchFamily="-65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B61A21"/>
          </a:solidFill>
          <a:latin typeface="Franklin Gothic Medium" pitchFamily="-65" charset="0"/>
          <a:ea typeface="ＭＳ Ｐゴシック" pitchFamily="-65" charset="-128"/>
          <a:cs typeface="ＭＳ Ｐゴシック" pitchFamily="-65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rgbClr val="B61A21"/>
          </a:solidFill>
          <a:latin typeface="Franklin Gothic Medium" pitchFamily="-65" charset="0"/>
          <a:ea typeface="ＭＳ Ｐゴシック" pitchFamily="-65" charset="-128"/>
          <a:cs typeface="ＭＳ Ｐゴシック" pitchFamily="-65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rgbClr val="B61A21"/>
          </a:solidFill>
          <a:latin typeface="Franklin Gothic Medium" pitchFamily="-65" charset="0"/>
          <a:ea typeface="ＭＳ Ｐゴシック" pitchFamily="-65" charset="-128"/>
          <a:cs typeface="ＭＳ Ｐゴシック" pitchFamily="-65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rgbClr val="B61A21"/>
          </a:solidFill>
          <a:latin typeface="Franklin Gothic Medium" pitchFamily="-65" charset="0"/>
          <a:ea typeface="ＭＳ Ｐゴシック" pitchFamily="-65" charset="-128"/>
          <a:cs typeface="ＭＳ Ｐゴシック" pitchFamily="-65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rgbClr val="B61A21"/>
          </a:solidFill>
          <a:latin typeface="Franklin Gothic Medium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342900" indent="-342900" algn="l" rtl="0" eaLnBrk="0" fontAlgn="base" hangingPunct="0">
        <a:spcBef>
          <a:spcPts val="800"/>
        </a:spcBef>
        <a:spcAft>
          <a:spcPct val="0"/>
        </a:spcAft>
        <a:buFont typeface="Arial" pitchFamily="-65" charset="0"/>
        <a:defRPr sz="1600" b="1" kern="1200">
          <a:solidFill>
            <a:schemeClr val="tx1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173038" indent="-173038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Wingdings" pitchFamily="-65" charset="2"/>
        <a:buChar char="§"/>
        <a:defRPr sz="16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2pPr>
      <a:lvl3pPr marL="401638" indent="-16351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Wingdings" pitchFamily="-65" charset="2"/>
        <a:buChar char="§"/>
        <a:defRPr sz="16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3pPr>
      <a:lvl4pPr marL="630238" indent="-16351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Wingdings" pitchFamily="-65" charset="2"/>
        <a:buChar char="§"/>
        <a:defRPr sz="16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4pPr>
      <a:lvl5pPr marL="858838" indent="-173038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Wingdings" pitchFamily="-65" charset="2"/>
        <a:buChar char="§"/>
        <a:defRPr sz="16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13" Type="http://schemas.openxmlformats.org/officeDocument/2006/relationships/image" Target="../media/image32.jpeg"/><Relationship Id="rId3" Type="http://schemas.openxmlformats.org/officeDocument/2006/relationships/image" Target="../media/image22.png"/><Relationship Id="rId7" Type="http://schemas.openxmlformats.org/officeDocument/2006/relationships/image" Target="../media/image26.jpeg"/><Relationship Id="rId12" Type="http://schemas.openxmlformats.org/officeDocument/2006/relationships/image" Target="../media/image3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11" Type="http://schemas.openxmlformats.org/officeDocument/2006/relationships/image" Target="../media/image30.jpeg"/><Relationship Id="rId5" Type="http://schemas.openxmlformats.org/officeDocument/2006/relationships/image" Target="../media/image24.jpeg"/><Relationship Id="rId10" Type="http://schemas.openxmlformats.org/officeDocument/2006/relationships/image" Target="../media/image29.png"/><Relationship Id="rId4" Type="http://schemas.openxmlformats.org/officeDocument/2006/relationships/image" Target="../media/image23.jpeg"/><Relationship Id="rId9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myvote.wi.gov/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jpeg"/><Relationship Id="rId4" Type="http://schemas.openxmlformats.org/officeDocument/2006/relationships/image" Target="../media/image43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e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bringit.wisconsin.gov/" TargetMode="Externa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myvote.wi.gov/" TargetMode="External"/><Relationship Id="rId4" Type="http://schemas.openxmlformats.org/officeDocument/2006/relationships/hyperlink" Target="http://gab.wi.gov/" TargetMode="Externa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3"/>
          <p:cNvSpPr>
            <a:spLocks noGrp="1" noChangeArrowheads="1"/>
          </p:cNvSpPr>
          <p:nvPr>
            <p:ph idx="1"/>
          </p:nvPr>
        </p:nvSpPr>
        <p:spPr>
          <a:xfrm>
            <a:off x="506412" y="2032000"/>
            <a:ext cx="8131175" cy="2586038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spcBef>
                <a:spcPts val="600"/>
              </a:spcBef>
              <a:buFontTx/>
              <a:buNone/>
              <a:defRPr/>
            </a:pPr>
            <a:endParaRPr lang="en-US" sz="3600" dirty="0" smtClean="0">
              <a:latin typeface="Arial" pitchFamily="-65" charset="0"/>
            </a:endParaRPr>
          </a:p>
          <a:p>
            <a:pPr algn="ctr" eaLnBrk="1" hangingPunct="1">
              <a:spcBef>
                <a:spcPts val="600"/>
              </a:spcBef>
              <a:buFontTx/>
              <a:buNone/>
              <a:defRPr/>
            </a:pPr>
            <a:r>
              <a:rPr lang="en-US" sz="5000" dirty="0" smtClean="0">
                <a:solidFill>
                  <a:srgbClr val="D21A21"/>
                </a:solidFill>
                <a:latin typeface="Interstate" panose="02000503090000020004" pitchFamily="2" charset="0"/>
              </a:rPr>
              <a:t>VOTING IN WISCONSIN </a:t>
            </a:r>
            <a:br>
              <a:rPr lang="en-US" sz="5000" dirty="0" smtClean="0">
                <a:solidFill>
                  <a:srgbClr val="D21A21"/>
                </a:solidFill>
                <a:latin typeface="Interstate" panose="02000503090000020004" pitchFamily="2" charset="0"/>
              </a:rPr>
            </a:br>
            <a:r>
              <a:rPr lang="en-US" sz="5000" dirty="0" smtClean="0">
                <a:solidFill>
                  <a:srgbClr val="FF8000"/>
                </a:solidFill>
                <a:latin typeface="Interstate" panose="02000503090000020004" pitchFamily="2" charset="0"/>
              </a:rPr>
              <a:t>-</a:t>
            </a:r>
            <a:r>
              <a:rPr lang="en-US" sz="5000" dirty="0" smtClean="0">
                <a:solidFill>
                  <a:srgbClr val="D21A21"/>
                </a:solidFill>
                <a:latin typeface="Interstate" panose="02000503090000020004" pitchFamily="2" charset="0"/>
              </a:rPr>
              <a:t> </a:t>
            </a:r>
            <a:r>
              <a:rPr lang="en-US" sz="4300" b="0" dirty="0" smtClean="0">
                <a:solidFill>
                  <a:srgbClr val="909090"/>
                </a:solidFill>
                <a:latin typeface="Skolar Basic Rg" pitchFamily="50" charset="0"/>
              </a:rPr>
              <a:t>AND</a:t>
            </a:r>
            <a:r>
              <a:rPr lang="en-US" sz="5000" dirty="0" smtClean="0">
                <a:solidFill>
                  <a:srgbClr val="909090"/>
                </a:solidFill>
                <a:latin typeface="Interstate" panose="02000503090000020004" pitchFamily="2" charset="0"/>
              </a:rPr>
              <a:t> </a:t>
            </a:r>
            <a:r>
              <a:rPr lang="en-US" sz="5000" dirty="0" smtClean="0">
                <a:solidFill>
                  <a:srgbClr val="FF8000"/>
                </a:solidFill>
                <a:latin typeface="Interstate" panose="02000503090000020004" pitchFamily="2" charset="0"/>
              </a:rPr>
              <a:t>-</a:t>
            </a:r>
            <a:r>
              <a:rPr lang="en-US" sz="5000" dirty="0" smtClean="0">
                <a:solidFill>
                  <a:srgbClr val="C71A21"/>
                </a:solidFill>
                <a:latin typeface="Interstate" panose="02000503090000020004" pitchFamily="2" charset="0"/>
              </a:rPr>
              <a:t/>
            </a:r>
            <a:br>
              <a:rPr lang="en-US" sz="5000" dirty="0" smtClean="0">
                <a:solidFill>
                  <a:srgbClr val="C71A21"/>
                </a:solidFill>
                <a:latin typeface="Interstate" panose="02000503090000020004" pitchFamily="2" charset="0"/>
              </a:rPr>
            </a:br>
            <a:r>
              <a:rPr lang="en-US" sz="5000" dirty="0" smtClean="0">
                <a:solidFill>
                  <a:srgbClr val="D21A21"/>
                </a:solidFill>
                <a:latin typeface="Interstate" panose="02000503090000020004" pitchFamily="2" charset="0"/>
              </a:rPr>
              <a:t>THE VOTER PHOTO ID LAW</a:t>
            </a:r>
          </a:p>
          <a:p>
            <a:pPr algn="ctr" eaLnBrk="1" hangingPunct="1">
              <a:spcBef>
                <a:spcPts val="600"/>
              </a:spcBef>
              <a:buFontTx/>
              <a:buNone/>
              <a:defRPr/>
            </a:pPr>
            <a:endParaRPr lang="en-US" dirty="0">
              <a:solidFill>
                <a:srgbClr val="B61A21"/>
              </a:solidFill>
              <a:latin typeface="Arial" pitchFamily="-65" charset="0"/>
            </a:endParaRPr>
          </a:p>
        </p:txBody>
      </p:sp>
      <p:pic>
        <p:nvPicPr>
          <p:cNvPr id="15364" name="Picture 1" descr="voterid_logo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3088" y="415925"/>
            <a:ext cx="2743200" cy="197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1412" y="5166004"/>
            <a:ext cx="1600200" cy="16002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286000" y="5329698"/>
            <a:ext cx="4572000" cy="943848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 algn="ctr">
              <a:spcBef>
                <a:spcPts val="800"/>
              </a:spcBef>
              <a:defRPr/>
            </a:pPr>
            <a:r>
              <a:rPr lang="en-US" sz="2000" b="1" dirty="0" smtClean="0">
                <a:solidFill>
                  <a:srgbClr val="3E1F00"/>
                </a:solidFill>
                <a:latin typeface="Franklin Gothic Book"/>
              </a:rPr>
              <a:t>Speaker’s Bureau</a:t>
            </a:r>
          </a:p>
          <a:p>
            <a:pPr marL="342900" lvl="0" indent="-342900" algn="ctr">
              <a:spcBef>
                <a:spcPts val="800"/>
              </a:spcBef>
              <a:defRPr/>
            </a:pPr>
            <a:endParaRPr lang="en-US" sz="200" b="1" dirty="0" smtClean="0">
              <a:solidFill>
                <a:srgbClr val="3E1F00"/>
              </a:solidFill>
              <a:latin typeface="Franklin Gothic Book"/>
            </a:endParaRPr>
          </a:p>
          <a:p>
            <a:pPr marL="342900" lvl="0" indent="-342900" algn="ctr">
              <a:spcBef>
                <a:spcPts val="800"/>
              </a:spcBef>
              <a:defRPr/>
            </a:pPr>
            <a:r>
              <a:rPr lang="en-US" sz="2000" b="1" dirty="0" smtClean="0">
                <a:solidFill>
                  <a:srgbClr val="3E1F00"/>
                </a:solidFill>
                <a:latin typeface="Franklin Gothic Book"/>
              </a:rPr>
              <a:t>Government Accountability Board</a:t>
            </a:r>
            <a:endParaRPr lang="en-US" sz="2000" b="1" dirty="0">
              <a:solidFill>
                <a:srgbClr val="000000"/>
              </a:solidFill>
              <a:latin typeface="Franklin Gothic Book"/>
            </a:endParaRPr>
          </a:p>
        </p:txBody>
      </p:sp>
      <p:pic>
        <p:nvPicPr>
          <p:cNvPr id="1026" name="Picture 2" descr="C:\Users\doffic\Desktop\GAB logo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341" y="5070407"/>
            <a:ext cx="2004029" cy="1787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454432" y="3030026"/>
            <a:ext cx="3209217" cy="2017037"/>
          </a:xfrm>
          <a:prstGeom prst="roundRect">
            <a:avLst>
              <a:gd name="adj" fmla="val 10528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2">
                <a:lumMod val="1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794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ln>
            <a:round/>
            <a:headEnd/>
            <a:tailEnd/>
          </a:ln>
        </p:spPr>
        <p:txBody>
          <a:bodyPr/>
          <a:lstStyle/>
          <a:p>
            <a:fld id="{BB0BBA57-67BA-7047-A204-25A1B74B27C8}" type="slidenum">
              <a:rPr lang="en-US">
                <a:solidFill>
                  <a:schemeClr val="tx1"/>
                </a:solidFill>
              </a:rPr>
              <a:pPr/>
              <a:t>10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42061" y="1233112"/>
            <a:ext cx="8990728" cy="788334"/>
          </a:xfrm>
        </p:spPr>
        <p:txBody>
          <a:bodyPr/>
          <a:lstStyle/>
          <a:p>
            <a:pPr marL="0" indent="0" eaLnBrk="1" hangingPunct="1">
              <a:buClr>
                <a:srgbClr val="FF8000"/>
              </a:buClr>
            </a:pPr>
            <a:r>
              <a:rPr lang="en-US" sz="3200" b="0" dirty="0" smtClean="0">
                <a:solidFill>
                  <a:srgbClr val="909090"/>
                </a:solidFill>
                <a:latin typeface="Skolar Basic Rg" pitchFamily="50" charset="0"/>
              </a:rPr>
              <a:t>College, University </a:t>
            </a:r>
            <a:r>
              <a:rPr lang="en-US" sz="3200" b="0" dirty="0">
                <a:solidFill>
                  <a:srgbClr val="909090"/>
                </a:solidFill>
                <a:latin typeface="Skolar Basic Rg" pitchFamily="50" charset="0"/>
              </a:rPr>
              <a:t>or </a:t>
            </a:r>
            <a:r>
              <a:rPr lang="en-US" sz="3200" b="0" dirty="0" smtClean="0">
                <a:solidFill>
                  <a:srgbClr val="909090"/>
                </a:solidFill>
                <a:latin typeface="Skolar Basic Rg" pitchFamily="50" charset="0"/>
              </a:rPr>
              <a:t>Tech College </a:t>
            </a:r>
            <a:r>
              <a:rPr lang="en-US" sz="3200" b="0" dirty="0">
                <a:solidFill>
                  <a:srgbClr val="909090"/>
                </a:solidFill>
                <a:latin typeface="Skolar Basic Rg" pitchFamily="50" charset="0"/>
              </a:rPr>
              <a:t>Student </a:t>
            </a:r>
            <a:r>
              <a:rPr lang="en-US" sz="3200" b="0" dirty="0" smtClean="0">
                <a:solidFill>
                  <a:srgbClr val="909090"/>
                </a:solidFill>
                <a:latin typeface="Skolar Basic Rg" pitchFamily="50" charset="0"/>
              </a:rPr>
              <a:t>ID</a:t>
            </a:r>
            <a:r>
              <a:rPr lang="en-US" altLang="ja-JP" sz="3200" b="0" dirty="0" smtClean="0">
                <a:solidFill>
                  <a:srgbClr val="909090"/>
                </a:solidFill>
                <a:latin typeface="Skolar Basic Rg" pitchFamily="50" charset="0"/>
              </a:rPr>
              <a:t>s</a:t>
            </a:r>
            <a:r>
              <a:rPr lang="en-US" altLang="ja-JP" sz="3200" b="0" dirty="0" smtClean="0">
                <a:solidFill>
                  <a:srgbClr val="D21A21"/>
                </a:solidFill>
                <a:latin typeface="Skolar Basic Rg" pitchFamily="50" charset="0"/>
              </a:rPr>
              <a:t>*</a:t>
            </a:r>
          </a:p>
        </p:txBody>
      </p:sp>
      <p:sp>
        <p:nvSpPr>
          <p:cNvPr id="16393" name="Rectangle 3"/>
          <p:cNvSpPr>
            <a:spLocks noChangeArrowheads="1"/>
          </p:cNvSpPr>
          <p:nvPr/>
        </p:nvSpPr>
        <p:spPr bwMode="auto">
          <a:xfrm>
            <a:off x="-771577" y="2021446"/>
            <a:ext cx="7621587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lvl="2">
              <a:spcBef>
                <a:spcPct val="20000"/>
              </a:spcBef>
              <a:buClr>
                <a:srgbClr val="FF8000"/>
              </a:buClr>
            </a:pPr>
            <a:r>
              <a:rPr lang="en-US" sz="2400" dirty="0" smtClean="0">
                <a:solidFill>
                  <a:srgbClr val="D21A21"/>
                </a:solidFill>
                <a:latin typeface="Interstate" panose="02000503090000020004" pitchFamily="2" charset="0"/>
              </a:rPr>
              <a:t>*Additional Proof </a:t>
            </a:r>
            <a:r>
              <a:rPr lang="en-US" sz="2400" dirty="0">
                <a:solidFill>
                  <a:srgbClr val="D21A21"/>
                </a:solidFill>
                <a:latin typeface="Interstate" panose="02000503090000020004" pitchFamily="2" charset="0"/>
              </a:rPr>
              <a:t>of Enrollment is Required</a:t>
            </a:r>
            <a:endParaRPr lang="en-US" sz="2800" dirty="0">
              <a:solidFill>
                <a:srgbClr val="D21A21"/>
              </a:solidFill>
              <a:latin typeface="Interstate" panose="02000503090000020004" pitchFamily="2" charset="0"/>
            </a:endParaRPr>
          </a:p>
        </p:txBody>
      </p:sp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09728"/>
            <a:ext cx="7521575" cy="777240"/>
          </a:xfrm>
        </p:spPr>
        <p:txBody>
          <a:bodyPr/>
          <a:lstStyle/>
          <a:p>
            <a:pPr eaLnBrk="1" hangingPunct="1">
              <a:defRPr/>
            </a:pPr>
            <a:r>
              <a:rPr lang="en-US" sz="4800" b="1" cap="none" dirty="0" smtClean="0">
                <a:solidFill>
                  <a:srgbClr val="909090"/>
                </a:solidFill>
                <a:latin typeface="Interstate" panose="02000503090000020004" pitchFamily="2" charset="0"/>
              </a:rPr>
              <a:t>-</a:t>
            </a:r>
            <a:r>
              <a:rPr lang="en-US" sz="4800" b="1" cap="none" dirty="0" smtClean="0">
                <a:solidFill>
                  <a:srgbClr val="D21A21"/>
                </a:solidFill>
                <a:latin typeface="Interstate" panose="02000503090000020004" pitchFamily="2" charset="0"/>
              </a:rPr>
              <a:t>ACCEPTABLE PHOTO ID</a:t>
            </a:r>
            <a:r>
              <a:rPr lang="en-US" sz="4800" b="1" cap="none" dirty="0" smtClean="0">
                <a:solidFill>
                  <a:srgbClr val="909090"/>
                </a:solidFill>
                <a:latin typeface="Interstate" panose="02000503090000020004" pitchFamily="2" charset="0"/>
              </a:rPr>
              <a:t>-</a:t>
            </a:r>
            <a:endParaRPr lang="en-US" sz="4800" b="1" cap="none" dirty="0">
              <a:solidFill>
                <a:srgbClr val="909090"/>
              </a:solidFill>
              <a:latin typeface="Interstate" panose="02000503090000020004" pitchFamily="2" charset="0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-210065" y="2545048"/>
            <a:ext cx="4188940" cy="3176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323975" lvl="2" indent="-409575">
              <a:spcBef>
                <a:spcPct val="20000"/>
              </a:spcBef>
              <a:buClr>
                <a:srgbClr val="FF8000"/>
              </a:buClr>
              <a:buFont typeface="Wingdings" pitchFamily="-65" charset="2"/>
              <a:buChar char="§"/>
            </a:pPr>
            <a:r>
              <a:rPr lang="en-US" sz="2000" dirty="0" smtClean="0">
                <a:solidFill>
                  <a:srgbClr val="909090"/>
                </a:solidFill>
                <a:latin typeface="Skolar Basic Rg" pitchFamily="50" charset="0"/>
              </a:rPr>
              <a:t>Student’s name</a:t>
            </a:r>
          </a:p>
          <a:p>
            <a:pPr marL="1323975" lvl="2" indent="-409575">
              <a:spcBef>
                <a:spcPct val="20000"/>
              </a:spcBef>
              <a:buClr>
                <a:srgbClr val="FF8000"/>
              </a:buClr>
              <a:buFont typeface="Wingdings" pitchFamily="-65" charset="2"/>
              <a:buChar char="§"/>
            </a:pPr>
            <a:r>
              <a:rPr lang="en-US" sz="2000" dirty="0" smtClean="0">
                <a:solidFill>
                  <a:srgbClr val="909090"/>
                </a:solidFill>
                <a:latin typeface="Skolar Basic Rg" pitchFamily="50" charset="0"/>
              </a:rPr>
              <a:t>Student’s signature</a:t>
            </a:r>
          </a:p>
          <a:p>
            <a:pPr marL="1323975" lvl="2" indent="-409575">
              <a:spcBef>
                <a:spcPct val="20000"/>
              </a:spcBef>
              <a:buClr>
                <a:srgbClr val="FF8000"/>
              </a:buClr>
              <a:buFont typeface="Wingdings" pitchFamily="-65" charset="2"/>
              <a:buChar char="§"/>
            </a:pPr>
            <a:r>
              <a:rPr lang="en-US" sz="2000" dirty="0" smtClean="0">
                <a:solidFill>
                  <a:srgbClr val="909090"/>
                </a:solidFill>
                <a:latin typeface="Skolar Basic Rg" pitchFamily="50" charset="0"/>
              </a:rPr>
              <a:t>Student’s photo</a:t>
            </a:r>
          </a:p>
          <a:p>
            <a:pPr marL="1323975" lvl="2" indent="-409575">
              <a:spcBef>
                <a:spcPct val="20000"/>
              </a:spcBef>
              <a:buClr>
                <a:srgbClr val="FF8000"/>
              </a:buClr>
              <a:buFont typeface="Wingdings" pitchFamily="-65" charset="2"/>
              <a:buChar char="§"/>
            </a:pPr>
            <a:r>
              <a:rPr lang="en-US" sz="2000" dirty="0" smtClean="0">
                <a:solidFill>
                  <a:srgbClr val="909090"/>
                </a:solidFill>
                <a:latin typeface="Skolar Basic Rg" pitchFamily="50" charset="0"/>
              </a:rPr>
              <a:t>Date the card </a:t>
            </a:r>
            <a:r>
              <a:rPr lang="en-US" sz="2000" dirty="0">
                <a:solidFill>
                  <a:srgbClr val="909090"/>
                </a:solidFill>
                <a:latin typeface="Skolar Basic Rg" pitchFamily="50" charset="0"/>
              </a:rPr>
              <a:t>is </a:t>
            </a:r>
            <a:r>
              <a:rPr lang="en-US" sz="2000" dirty="0" smtClean="0">
                <a:solidFill>
                  <a:srgbClr val="909090"/>
                </a:solidFill>
                <a:latin typeface="Skolar Basic Rg" pitchFamily="50" charset="0"/>
              </a:rPr>
              <a:t>issued</a:t>
            </a:r>
          </a:p>
          <a:p>
            <a:pPr marL="1323975" lvl="2" indent="-409575">
              <a:spcBef>
                <a:spcPct val="20000"/>
              </a:spcBef>
              <a:buClr>
                <a:srgbClr val="FF8000"/>
              </a:buClr>
              <a:buFont typeface="Wingdings" pitchFamily="-65" charset="2"/>
              <a:buChar char="§"/>
            </a:pPr>
            <a:r>
              <a:rPr lang="en-US" sz="2000" dirty="0" smtClean="0">
                <a:solidFill>
                  <a:srgbClr val="909090"/>
                </a:solidFill>
                <a:latin typeface="Skolar Basic Rg" pitchFamily="50" charset="0"/>
              </a:rPr>
              <a:t>Date </a:t>
            </a:r>
            <a:r>
              <a:rPr lang="en-US" sz="2000" dirty="0">
                <a:solidFill>
                  <a:srgbClr val="909090"/>
                </a:solidFill>
                <a:latin typeface="Skolar Basic Rg" pitchFamily="50" charset="0"/>
              </a:rPr>
              <a:t>the card expires</a:t>
            </a:r>
            <a:r>
              <a:rPr lang="en-US" dirty="0" smtClean="0">
                <a:solidFill>
                  <a:srgbClr val="D21A21"/>
                </a:solidFill>
                <a:latin typeface="Skolar Basic Rg" pitchFamily="50" charset="0"/>
              </a:rPr>
              <a:t>*</a:t>
            </a:r>
          </a:p>
          <a:p>
            <a:pPr lvl="2">
              <a:spcBef>
                <a:spcPct val="20000"/>
              </a:spcBef>
              <a:buClr>
                <a:srgbClr val="FF8000"/>
              </a:buClr>
            </a:pPr>
            <a:r>
              <a:rPr lang="en-US" dirty="0" smtClean="0">
                <a:solidFill>
                  <a:srgbClr val="D21A21"/>
                </a:solidFill>
                <a:latin typeface="Skolar Basic Rg" pitchFamily="50" charset="0"/>
              </a:rPr>
              <a:t>*Date must be not more than 2 years from date of issuance.  </a:t>
            </a:r>
          </a:p>
          <a:p>
            <a:pPr marL="1323975" lvl="2" indent="-409575">
              <a:spcBef>
                <a:spcPct val="20000"/>
              </a:spcBef>
              <a:buClr>
                <a:srgbClr val="FF8000"/>
              </a:buClr>
              <a:buFont typeface="Wingdings" pitchFamily="-65" charset="2"/>
              <a:buChar char="§"/>
            </a:pPr>
            <a:endParaRPr lang="en-US" sz="600" dirty="0">
              <a:solidFill>
                <a:srgbClr val="D21A21"/>
              </a:solidFill>
              <a:latin typeface="Skolar Basic Rg" pitchFamily="50" charset="0"/>
            </a:endParaRPr>
          </a:p>
          <a:p>
            <a:pPr lvl="1">
              <a:spcBef>
                <a:spcPct val="20000"/>
              </a:spcBef>
              <a:buClr>
                <a:srgbClr val="CC6600"/>
              </a:buClr>
              <a:defRPr/>
            </a:pP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/>
      <p:bldP spid="16393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06878"/>
            <a:ext cx="7521575" cy="777240"/>
          </a:xfrm>
        </p:spPr>
        <p:txBody>
          <a:bodyPr/>
          <a:lstStyle/>
          <a:p>
            <a:pPr eaLnBrk="1" hangingPunct="1">
              <a:defRPr/>
            </a:pPr>
            <a:r>
              <a:rPr lang="en-US" sz="4800" b="1" cap="none" dirty="0" smtClean="0">
                <a:solidFill>
                  <a:srgbClr val="909090"/>
                </a:solidFill>
                <a:latin typeface="Interstate" panose="02000503090000020004" pitchFamily="2" charset="0"/>
              </a:rPr>
              <a:t>-</a:t>
            </a:r>
            <a:r>
              <a:rPr lang="en-US" sz="4800" b="1" cap="none" dirty="0" smtClean="0">
                <a:solidFill>
                  <a:srgbClr val="D21A21"/>
                </a:solidFill>
                <a:latin typeface="Interstate" panose="02000503090000020004" pitchFamily="2" charset="0"/>
              </a:rPr>
              <a:t>ACCEPTABLE PHOTO ID</a:t>
            </a:r>
            <a:r>
              <a:rPr lang="en-US" sz="4800" b="1" cap="none" dirty="0" smtClean="0">
                <a:solidFill>
                  <a:srgbClr val="909090"/>
                </a:solidFill>
                <a:latin typeface="Interstate" panose="02000503090000020004" pitchFamily="2" charset="0"/>
              </a:rPr>
              <a:t>-</a:t>
            </a:r>
            <a:endParaRPr lang="en-US" sz="4800" b="1" cap="none" dirty="0">
              <a:solidFill>
                <a:srgbClr val="909090"/>
              </a:solidFill>
              <a:latin typeface="Interstate" panose="02000503090000020004" pitchFamily="2" charset="0"/>
            </a:endParaRPr>
          </a:p>
        </p:txBody>
      </p:sp>
      <p:sp>
        <p:nvSpPr>
          <p:cNvPr id="35843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ln>
            <a:round/>
            <a:headEnd/>
            <a:tailEnd/>
          </a:ln>
        </p:spPr>
        <p:txBody>
          <a:bodyPr/>
          <a:lstStyle/>
          <a:p>
            <a:fld id="{63FBAAA0-6268-E945-A2BD-5EAC332A448A}" type="slidenum">
              <a:rPr lang="en-US">
                <a:solidFill>
                  <a:schemeClr val="tx1"/>
                </a:solidFill>
              </a:rPr>
              <a:pPr/>
              <a:t>11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5844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91003" y="1177595"/>
            <a:ext cx="8012113" cy="1566863"/>
          </a:xfrm>
        </p:spPr>
        <p:txBody>
          <a:bodyPr/>
          <a:lstStyle/>
          <a:p>
            <a:pPr marL="0" indent="0" eaLnBrk="1" hangingPunct="1"/>
            <a:endParaRPr lang="en-US" dirty="0">
              <a:solidFill>
                <a:srgbClr val="3E1F00"/>
              </a:solidFill>
              <a:latin typeface="Interstate" panose="02000503090000020004" pitchFamily="2" charset="0"/>
            </a:endParaRPr>
          </a:p>
          <a:p>
            <a:pPr marL="0" indent="0" eaLnBrk="1" hangingPunct="1">
              <a:buFont typeface="Wingdings" pitchFamily="-65" charset="2"/>
              <a:buNone/>
            </a:pPr>
            <a:r>
              <a:rPr lang="en-US" sz="2800" dirty="0">
                <a:solidFill>
                  <a:srgbClr val="909090"/>
                </a:solidFill>
                <a:latin typeface="Interstate" panose="02000503090000020004" pitchFamily="2" charset="0"/>
              </a:rPr>
              <a:t>An acceptable photo ID for voting purposes includes:</a:t>
            </a:r>
            <a:r>
              <a:rPr lang="en-US" dirty="0">
                <a:solidFill>
                  <a:srgbClr val="909090"/>
                </a:solidFill>
                <a:latin typeface="Interstate" panose="02000503090000020004" pitchFamily="2" charset="0"/>
              </a:rPr>
              <a:t> </a:t>
            </a:r>
          </a:p>
        </p:txBody>
      </p:sp>
      <p:sp>
        <p:nvSpPr>
          <p:cNvPr id="10247" name="Rectangle 3"/>
          <p:cNvSpPr>
            <a:spLocks noChangeArrowheads="1"/>
          </p:cNvSpPr>
          <p:nvPr/>
        </p:nvSpPr>
        <p:spPr bwMode="auto">
          <a:xfrm>
            <a:off x="91003" y="4203660"/>
            <a:ext cx="8542358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 typeface="Wingdings" pitchFamily="-65" charset="2"/>
              <a:buNone/>
            </a:pPr>
            <a:r>
              <a:rPr lang="en-US" sz="4000" b="1" dirty="0" smtClean="0">
                <a:solidFill>
                  <a:srgbClr val="909090"/>
                </a:solidFill>
                <a:latin typeface="Interstate" panose="02000503090000020004" pitchFamily="2" charset="0"/>
              </a:rPr>
              <a:t>A CURRENT ADDRESS IS </a:t>
            </a:r>
            <a:r>
              <a:rPr lang="en-US" sz="4000" b="1" dirty="0" smtClean="0">
                <a:solidFill>
                  <a:srgbClr val="FF8000"/>
                </a:solidFill>
                <a:latin typeface="Interstate" panose="02000503090000020004" pitchFamily="2" charset="0"/>
              </a:rPr>
              <a:t>NOT</a:t>
            </a:r>
            <a:r>
              <a:rPr lang="en-US" sz="4000" b="1" dirty="0" smtClean="0">
                <a:solidFill>
                  <a:srgbClr val="909090"/>
                </a:solidFill>
                <a:latin typeface="Interstate" panose="02000503090000020004" pitchFamily="2" charset="0"/>
              </a:rPr>
              <a:t> REQUIRED.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 dirty="0">
              <a:solidFill>
                <a:srgbClr val="3E1F00"/>
              </a:solidFill>
            </a:endParaRPr>
          </a:p>
        </p:txBody>
      </p:sp>
      <p:sp>
        <p:nvSpPr>
          <p:cNvPr id="10248" name="Rectangle 3"/>
          <p:cNvSpPr>
            <a:spLocks noChangeArrowheads="1"/>
          </p:cNvSpPr>
          <p:nvPr/>
        </p:nvSpPr>
        <p:spPr bwMode="auto">
          <a:xfrm>
            <a:off x="-381968" y="2436958"/>
            <a:ext cx="8012112" cy="140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742950" lvl="1" indent="-285750">
              <a:spcBef>
                <a:spcPct val="20000"/>
              </a:spcBef>
              <a:buClr>
                <a:srgbClr val="FF8000"/>
              </a:buClr>
              <a:buFont typeface="Wingdings" pitchFamily="-65" charset="2"/>
              <a:buChar char="§"/>
            </a:pPr>
            <a:r>
              <a:rPr lang="en-US" sz="2400" dirty="0" smtClean="0">
                <a:solidFill>
                  <a:srgbClr val="909090"/>
                </a:solidFill>
                <a:latin typeface="Skolar Basic Rg" pitchFamily="50" charset="0"/>
              </a:rPr>
              <a:t>Elector’</a:t>
            </a:r>
            <a:r>
              <a:rPr lang="en-US" altLang="ja-JP" sz="2400" dirty="0" smtClean="0">
                <a:solidFill>
                  <a:srgbClr val="909090"/>
                </a:solidFill>
                <a:latin typeface="Skolar Basic Rg" pitchFamily="50" charset="0"/>
              </a:rPr>
              <a:t>s </a:t>
            </a:r>
            <a:r>
              <a:rPr lang="en-US" altLang="ja-JP" sz="2400" dirty="0">
                <a:solidFill>
                  <a:srgbClr val="909090"/>
                </a:solidFill>
                <a:latin typeface="Skolar Basic Rg" pitchFamily="50" charset="0"/>
              </a:rPr>
              <a:t>Photograph</a:t>
            </a:r>
          </a:p>
          <a:p>
            <a:pPr marL="742950" lvl="1" indent="-285750">
              <a:spcBef>
                <a:spcPct val="20000"/>
              </a:spcBef>
              <a:buClr>
                <a:srgbClr val="FF8000"/>
              </a:buClr>
              <a:buFont typeface="Wingdings" pitchFamily="-65" charset="2"/>
              <a:buChar char="§"/>
            </a:pPr>
            <a:r>
              <a:rPr lang="en-US" sz="2400" dirty="0" smtClean="0">
                <a:solidFill>
                  <a:srgbClr val="909090"/>
                </a:solidFill>
                <a:latin typeface="Skolar Basic Rg" pitchFamily="50" charset="0"/>
              </a:rPr>
              <a:t>Elector’</a:t>
            </a:r>
            <a:r>
              <a:rPr lang="en-US" altLang="ja-JP" sz="2400" dirty="0" smtClean="0">
                <a:solidFill>
                  <a:srgbClr val="909090"/>
                </a:solidFill>
                <a:latin typeface="Skolar Basic Rg" pitchFamily="50" charset="0"/>
              </a:rPr>
              <a:t>s </a:t>
            </a:r>
            <a:r>
              <a:rPr lang="en-US" altLang="ja-JP" sz="2400" dirty="0">
                <a:solidFill>
                  <a:srgbClr val="909090"/>
                </a:solidFill>
                <a:latin typeface="Skolar Basic Rg" pitchFamily="50" charset="0"/>
              </a:rPr>
              <a:t>Name</a:t>
            </a:r>
          </a:p>
          <a:p>
            <a:pPr marL="742950" lvl="1" indent="-285750">
              <a:spcBef>
                <a:spcPct val="20000"/>
              </a:spcBef>
              <a:buClr>
                <a:srgbClr val="FF8000"/>
              </a:buClr>
              <a:buFont typeface="Wingdings" pitchFamily="-65" charset="2"/>
              <a:buChar char="§"/>
            </a:pPr>
            <a:r>
              <a:rPr lang="en-US" sz="2400" dirty="0">
                <a:solidFill>
                  <a:srgbClr val="909090"/>
                </a:solidFill>
                <a:latin typeface="Skolar Basic Rg" pitchFamily="50" charset="0"/>
              </a:rPr>
              <a:t>Valid Expiration Date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7" grpId="0"/>
      <p:bldP spid="1024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12117D-0730-9D4E-A729-C1E4A0DD6754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 bwMode="auto">
          <a:xfrm>
            <a:off x="0" y="109728"/>
            <a:ext cx="8817672" cy="779190"/>
          </a:xfrm>
        </p:spPr>
        <p:txBody>
          <a:bodyPr/>
          <a:lstStyle/>
          <a:p>
            <a:pPr eaLnBrk="1" hangingPunct="1"/>
            <a:r>
              <a:rPr lang="en-US" sz="4800" b="1" cap="none" dirty="0" smtClean="0">
                <a:solidFill>
                  <a:srgbClr val="909090"/>
                </a:solidFill>
                <a:latin typeface="Interstate" panose="02000503090000020004" pitchFamily="2" charset="0"/>
              </a:rPr>
              <a:t>-</a:t>
            </a:r>
            <a:r>
              <a:rPr lang="en-US" sz="4800" b="1" cap="none" dirty="0" smtClean="0">
                <a:solidFill>
                  <a:srgbClr val="D21A21"/>
                </a:solidFill>
                <a:latin typeface="Interstate" panose="02000503090000020004" pitchFamily="2" charset="0"/>
              </a:rPr>
              <a:t>ACCEPTABLE ID WITHOUT PHOTO-</a:t>
            </a:r>
            <a:endParaRPr lang="en-US" sz="4800" b="1" cap="none" dirty="0">
              <a:solidFill>
                <a:srgbClr val="D21A21"/>
              </a:solidFill>
              <a:latin typeface="Interstate" panose="02000503090000020004" pitchFamily="2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148284" y="2118255"/>
            <a:ext cx="8995716" cy="3175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ts val="800"/>
              </a:spcBef>
              <a:spcAft>
                <a:spcPct val="0"/>
              </a:spcAft>
              <a:buFont typeface="Arial" pitchFamily="-65" charset="0"/>
              <a:defRPr sz="1600" b="1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ＭＳ Ｐゴシック" pitchFamily="-65" charset="-128"/>
              </a:defRPr>
            </a:lvl1pPr>
            <a:lvl2pPr marL="173038" indent="-173038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itchFamily="-65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2pPr>
            <a:lvl3pPr marL="401638" indent="-163513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itchFamily="-65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3pPr>
            <a:lvl4pPr marL="630238" indent="-163513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itchFamily="-65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4pPr>
            <a:lvl5pPr marL="858838" indent="-173038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itchFamily="-65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-457200" eaLnBrk="1" hangingPunct="1">
              <a:lnSpc>
                <a:spcPct val="90000"/>
              </a:lnSpc>
              <a:buClr>
                <a:srgbClr val="FF8000"/>
              </a:buClr>
              <a:buFont typeface="Wingdings" pitchFamily="2" charset="2"/>
              <a:buChar char="§"/>
            </a:pPr>
            <a:r>
              <a:rPr lang="en-US" sz="2800" b="1" dirty="0" smtClean="0">
                <a:solidFill>
                  <a:srgbClr val="FF8000"/>
                </a:solidFill>
                <a:latin typeface="Skolar Basic Rg" pitchFamily="50" charset="0"/>
                <a:cs typeface="Arial" pitchFamily="34" charset="0"/>
              </a:rPr>
              <a:t>Citation</a:t>
            </a:r>
            <a:r>
              <a:rPr lang="en-US" sz="2800" dirty="0" smtClean="0">
                <a:solidFill>
                  <a:srgbClr val="C00000"/>
                </a:solidFill>
                <a:latin typeface="Skolar Basic Rg" pitchFamily="50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rgbClr val="909090"/>
                </a:solidFill>
                <a:latin typeface="Skolar Basic Rg" pitchFamily="50" charset="0"/>
                <a:cs typeface="Arial" pitchFamily="34" charset="0"/>
              </a:rPr>
              <a:t>dated within 60 days of the election</a:t>
            </a:r>
            <a:endParaRPr lang="en-US" sz="2800" b="1" dirty="0" smtClean="0">
              <a:solidFill>
                <a:srgbClr val="909090"/>
              </a:solidFill>
              <a:latin typeface="Skolar Basic Rg" pitchFamily="50" charset="0"/>
              <a:cs typeface="Arial" pitchFamily="34" charset="0"/>
            </a:endParaRPr>
          </a:p>
          <a:p>
            <a:pPr marL="457200" lvl="1" indent="-457200" eaLnBrk="1" hangingPunct="1">
              <a:lnSpc>
                <a:spcPct val="90000"/>
              </a:lnSpc>
              <a:buClr>
                <a:srgbClr val="893419"/>
              </a:buClr>
              <a:buFont typeface="Wingdings" pitchFamily="-65" charset="2"/>
              <a:buNone/>
            </a:pPr>
            <a:endParaRPr lang="en-US" sz="2800" dirty="0" smtClean="0">
              <a:solidFill>
                <a:srgbClr val="3E1F00"/>
              </a:solidFill>
              <a:latin typeface="Skolar Basic Rg" pitchFamily="50" charset="0"/>
              <a:cs typeface="Arial" pitchFamily="34" charset="0"/>
            </a:endParaRPr>
          </a:p>
          <a:p>
            <a:pPr marL="457200" lvl="1" indent="-457200" eaLnBrk="1" hangingPunct="1">
              <a:lnSpc>
                <a:spcPct val="90000"/>
              </a:lnSpc>
              <a:buClr>
                <a:srgbClr val="FF8000"/>
              </a:buClr>
              <a:buFont typeface="Wingdings" pitchFamily="2" charset="2"/>
              <a:buChar char="§"/>
            </a:pPr>
            <a:r>
              <a:rPr lang="en-US" sz="2800" b="1" dirty="0" smtClean="0">
                <a:solidFill>
                  <a:srgbClr val="FF8000"/>
                </a:solidFill>
                <a:latin typeface="Skolar Basic Rg" pitchFamily="50" charset="0"/>
                <a:cs typeface="Arial" pitchFamily="34" charset="0"/>
              </a:rPr>
              <a:t>Notice </a:t>
            </a:r>
            <a:r>
              <a:rPr lang="en-US" sz="2800" b="1" dirty="0">
                <a:solidFill>
                  <a:srgbClr val="FF8000"/>
                </a:solidFill>
                <a:latin typeface="Skolar Basic Rg" pitchFamily="50" charset="0"/>
                <a:cs typeface="Arial" pitchFamily="34" charset="0"/>
              </a:rPr>
              <a:t>of </a:t>
            </a:r>
            <a:r>
              <a:rPr lang="en-US" sz="2800" b="1" dirty="0" smtClean="0">
                <a:solidFill>
                  <a:srgbClr val="FF8000"/>
                </a:solidFill>
                <a:latin typeface="Skolar Basic Rg" pitchFamily="50" charset="0"/>
                <a:cs typeface="Arial" pitchFamily="34" charset="0"/>
              </a:rPr>
              <a:t>Intent </a:t>
            </a:r>
            <a:r>
              <a:rPr lang="en-US" sz="2800" b="1" dirty="0">
                <a:solidFill>
                  <a:srgbClr val="FF8000"/>
                </a:solidFill>
                <a:latin typeface="Skolar Basic Rg" pitchFamily="50" charset="0"/>
                <a:cs typeface="Arial" pitchFamily="34" charset="0"/>
              </a:rPr>
              <a:t>to </a:t>
            </a:r>
            <a:r>
              <a:rPr lang="en-US" sz="2800" b="1" dirty="0" smtClean="0">
                <a:solidFill>
                  <a:srgbClr val="FF8000"/>
                </a:solidFill>
                <a:latin typeface="Skolar Basic Rg" pitchFamily="50" charset="0"/>
                <a:cs typeface="Arial" pitchFamily="34" charset="0"/>
              </a:rPr>
              <a:t>Revoke </a:t>
            </a:r>
            <a:r>
              <a:rPr lang="en-US" sz="2800" b="1" dirty="0">
                <a:solidFill>
                  <a:srgbClr val="FF8000"/>
                </a:solidFill>
                <a:latin typeface="Skolar Basic Rg" pitchFamily="50" charset="0"/>
                <a:cs typeface="Arial" pitchFamily="34" charset="0"/>
              </a:rPr>
              <a:t>or </a:t>
            </a:r>
            <a:r>
              <a:rPr lang="en-US" sz="2800" b="1" dirty="0" smtClean="0">
                <a:solidFill>
                  <a:srgbClr val="FF8000"/>
                </a:solidFill>
                <a:latin typeface="Skolar Basic Rg" pitchFamily="50" charset="0"/>
                <a:cs typeface="Arial" pitchFamily="34" charset="0"/>
              </a:rPr>
              <a:t>Suspend a Driver License</a:t>
            </a:r>
            <a:r>
              <a:rPr lang="en-US" sz="2800" dirty="0" smtClean="0">
                <a:solidFill>
                  <a:srgbClr val="C00000"/>
                </a:solidFill>
                <a:latin typeface="Skolar Basic Rg" pitchFamily="50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rgbClr val="909090"/>
                </a:solidFill>
                <a:latin typeface="Skolar Basic Rg" pitchFamily="50" charset="0"/>
                <a:cs typeface="Arial" pitchFamily="34" charset="0"/>
              </a:rPr>
              <a:t>dated within 60 days of the election</a:t>
            </a:r>
            <a:endParaRPr lang="en-US" sz="2800" b="1" dirty="0" smtClean="0">
              <a:solidFill>
                <a:srgbClr val="909090"/>
              </a:solidFill>
              <a:latin typeface="Skolar Basic Rg" pitchFamily="50" charset="0"/>
              <a:cs typeface="Arial" pitchFamily="34" charset="0"/>
            </a:endParaRPr>
          </a:p>
          <a:p>
            <a:pPr marL="457200" lvl="1" indent="-457200" eaLnBrk="1" hangingPunct="1">
              <a:lnSpc>
                <a:spcPct val="90000"/>
              </a:lnSpc>
              <a:buClr>
                <a:srgbClr val="FF8000"/>
              </a:buClr>
              <a:buFont typeface="Wingdings" pitchFamily="2" charset="2"/>
              <a:buChar char="§"/>
            </a:pPr>
            <a:endParaRPr lang="en-US" sz="2800" b="1" dirty="0">
              <a:solidFill>
                <a:srgbClr val="909090"/>
              </a:solidFill>
              <a:latin typeface="Skolar Basic Rg" pitchFamily="50" charset="0"/>
              <a:cs typeface="Arial" pitchFamily="34" charset="0"/>
            </a:endParaRPr>
          </a:p>
          <a:p>
            <a:pPr marL="457200" lvl="1" indent="-457200" eaLnBrk="1" hangingPunct="1">
              <a:lnSpc>
                <a:spcPct val="90000"/>
              </a:lnSpc>
              <a:buClr>
                <a:srgbClr val="FF8000"/>
              </a:buClr>
              <a:buFont typeface="Wingdings" pitchFamily="2" charset="2"/>
              <a:buChar char="§"/>
            </a:pPr>
            <a:r>
              <a:rPr lang="en-US" sz="2800" b="1" dirty="0" smtClean="0">
                <a:solidFill>
                  <a:srgbClr val="FF8000"/>
                </a:solidFill>
                <a:latin typeface="Skolar Basic Rg" pitchFamily="50" charset="0"/>
                <a:cs typeface="Arial" pitchFamily="34" charset="0"/>
              </a:rPr>
              <a:t>State of Wisconsin ID card WITHOUT Photo </a:t>
            </a:r>
            <a:r>
              <a:rPr lang="en-US" sz="2800" dirty="0" smtClean="0">
                <a:solidFill>
                  <a:srgbClr val="909090"/>
                </a:solidFill>
                <a:latin typeface="Skolar Basic Rg" pitchFamily="50" charset="0"/>
                <a:cs typeface="Arial" pitchFamily="34" charset="0"/>
              </a:rPr>
              <a:t>issued for religious objection to being photographed</a:t>
            </a:r>
          </a:p>
          <a:p>
            <a:pPr lvl="1" eaLnBrk="1" hangingPunct="1">
              <a:lnSpc>
                <a:spcPct val="90000"/>
              </a:lnSpc>
              <a:buClr>
                <a:srgbClr val="893419"/>
              </a:buClr>
              <a:buFont typeface="Wingdings" pitchFamily="2" charset="2"/>
              <a:buChar char="§"/>
            </a:pPr>
            <a:endParaRPr lang="en-US" sz="3000" dirty="0" smtClean="0">
              <a:solidFill>
                <a:srgbClr val="3E1F00"/>
              </a:solidFill>
              <a:latin typeface="Arial" pitchFamily="34" charset="0"/>
              <a:cs typeface="Arial" pitchFamily="34" charset="0"/>
            </a:endParaRPr>
          </a:p>
          <a:p>
            <a:pPr marL="0" lvl="1" indent="0" eaLnBrk="1" hangingPunct="1">
              <a:lnSpc>
                <a:spcPct val="90000"/>
              </a:lnSpc>
              <a:buClr>
                <a:srgbClr val="893419"/>
              </a:buClr>
              <a:buFont typeface="Wingdings" pitchFamily="-65" charset="2"/>
              <a:buNone/>
            </a:pPr>
            <a:endParaRPr lang="en-US" sz="600" dirty="0" smtClean="0">
              <a:solidFill>
                <a:srgbClr val="3E1F00"/>
              </a:solidFill>
              <a:latin typeface="Arial" pitchFamily="34" charset="0"/>
              <a:cs typeface="Arial" pitchFamily="34" charset="0"/>
            </a:endParaRPr>
          </a:p>
          <a:p>
            <a:pPr lvl="1" eaLnBrk="1" hangingPunct="1">
              <a:lnSpc>
                <a:spcPct val="90000"/>
              </a:lnSpc>
              <a:buClr>
                <a:srgbClr val="893419"/>
              </a:buClr>
              <a:buFont typeface="Wingdings" pitchFamily="2" charset="2"/>
              <a:buChar char="§"/>
            </a:pPr>
            <a:endParaRPr lang="en-US" dirty="0" smtClean="0">
              <a:solidFill>
                <a:srgbClr val="3E1F00"/>
              </a:solidFill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127999" y="944115"/>
            <a:ext cx="8232025" cy="1181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ts val="800"/>
              </a:spcBef>
              <a:spcAft>
                <a:spcPct val="0"/>
              </a:spcAft>
              <a:buFont typeface="Arial" pitchFamily="-65" charset="0"/>
              <a:defRPr sz="1600" b="1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ＭＳ Ｐゴシック" pitchFamily="-65" charset="-128"/>
              </a:defRPr>
            </a:lvl1pPr>
            <a:lvl2pPr marL="173038" indent="-173038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itchFamily="-65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2pPr>
            <a:lvl3pPr marL="401638" indent="-163513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itchFamily="-65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3pPr>
            <a:lvl4pPr marL="630238" indent="-163513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itchFamily="-65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4pPr>
            <a:lvl5pPr marL="858838" indent="-173038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itchFamily="-65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eaLnBrk="1" hangingPunct="1">
              <a:lnSpc>
                <a:spcPct val="90000"/>
              </a:lnSpc>
              <a:buClr>
                <a:srgbClr val="893419"/>
              </a:buClr>
              <a:buNone/>
            </a:pPr>
            <a:r>
              <a:rPr lang="en-US" sz="3200" dirty="0" smtClean="0">
                <a:solidFill>
                  <a:srgbClr val="909090"/>
                </a:solidFill>
                <a:latin typeface="Skolar Basic Rg" pitchFamily="50" charset="0"/>
                <a:cs typeface="Arial" pitchFamily="34" charset="0"/>
              </a:rPr>
              <a:t>There are 3 types of IDs </a:t>
            </a:r>
            <a:r>
              <a:rPr lang="en-US" sz="3200" b="1" dirty="0" smtClean="0">
                <a:solidFill>
                  <a:srgbClr val="FF8000"/>
                </a:solidFill>
                <a:latin typeface="Skolar Basic Rg" pitchFamily="50" charset="0"/>
                <a:cs typeface="Arial" pitchFamily="34" charset="0"/>
              </a:rPr>
              <a:t>WITHOUT PHOTO </a:t>
            </a:r>
            <a:r>
              <a:rPr lang="en-US" sz="3200" dirty="0" smtClean="0">
                <a:solidFill>
                  <a:srgbClr val="909090"/>
                </a:solidFill>
                <a:latin typeface="Skolar Basic Rg" pitchFamily="50" charset="0"/>
                <a:cs typeface="Arial" pitchFamily="34" charset="0"/>
              </a:rPr>
              <a:t>that can be used for voting purposes:</a:t>
            </a:r>
          </a:p>
          <a:p>
            <a:pPr lvl="1" eaLnBrk="1" hangingPunct="1">
              <a:lnSpc>
                <a:spcPct val="90000"/>
              </a:lnSpc>
              <a:buClr>
                <a:srgbClr val="893419"/>
              </a:buClr>
              <a:buFont typeface="Wingdings" pitchFamily="2" charset="2"/>
              <a:buChar char="§"/>
            </a:pPr>
            <a:endParaRPr lang="en-US" sz="600" dirty="0" smtClean="0">
              <a:solidFill>
                <a:srgbClr val="3E1F00"/>
              </a:solidFill>
              <a:latin typeface="Skolar Basic Rg" pitchFamily="50" charset="0"/>
              <a:cs typeface="Arial" pitchFamily="34" charset="0"/>
            </a:endParaRPr>
          </a:p>
          <a:p>
            <a:pPr marL="0" lvl="1" indent="0" eaLnBrk="1" hangingPunct="1">
              <a:lnSpc>
                <a:spcPct val="90000"/>
              </a:lnSpc>
              <a:buClr>
                <a:srgbClr val="893419"/>
              </a:buClr>
              <a:buNone/>
            </a:pPr>
            <a:endParaRPr lang="en-US" dirty="0" smtClean="0">
              <a:solidFill>
                <a:srgbClr val="3E1F00"/>
              </a:solidFill>
              <a:latin typeface="Skolar Basic Rg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5329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03ED251-13D6-488F-B90C-A39506427D97}" type="slidenum">
              <a:rPr lang="en-US" smtClean="0"/>
              <a:pPr eaLnBrk="1" hangingPunct="1"/>
              <a:t>13</a:t>
            </a:fld>
            <a:endParaRPr lang="en-US" dirty="0" smtClean="0"/>
          </a:p>
        </p:txBody>
      </p:sp>
      <p:pic>
        <p:nvPicPr>
          <p:cNvPr id="14342" name="Picture 6" descr="C:\Users\perezn\Desktop\mv3004.jpg_Page_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-1616" b="30611"/>
          <a:stretch>
            <a:fillRect/>
          </a:stretch>
        </p:blipFill>
        <p:spPr bwMode="auto">
          <a:xfrm>
            <a:off x="576513" y="605118"/>
            <a:ext cx="6214861" cy="5533978"/>
          </a:xfrm>
          <a:prstGeom prst="rect">
            <a:avLst/>
          </a:prstGeom>
          <a:noFill/>
          <a:ln w="9525">
            <a:solidFill>
              <a:srgbClr val="000000">
                <a:alpha val="29000"/>
              </a:srgb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3" name="Picture 7" descr="C:\Users\perezn\Desktop\mv3004.jpg_Page_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600" r="45628" b="51987"/>
          <a:stretch>
            <a:fillRect/>
          </a:stretch>
        </p:blipFill>
        <p:spPr bwMode="auto">
          <a:xfrm>
            <a:off x="-225166" y="3603812"/>
            <a:ext cx="6827858" cy="1169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4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081" y="2383068"/>
            <a:ext cx="2909888" cy="290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5236" y="400330"/>
            <a:ext cx="1828800" cy="1322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544132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ln>
            <a:round/>
            <a:headEnd/>
            <a:tailEnd/>
          </a:ln>
        </p:spPr>
        <p:txBody>
          <a:bodyPr/>
          <a:lstStyle/>
          <a:p>
            <a:fld id="{403A56F0-703B-FA49-9388-CDFCC0117E94}" type="slidenum">
              <a:rPr lang="en-US">
                <a:solidFill>
                  <a:schemeClr val="tx1"/>
                </a:solidFill>
              </a:rPr>
              <a:pPr/>
              <a:t>14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16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14200"/>
            <a:ext cx="8229600" cy="750888"/>
          </a:xfrm>
        </p:spPr>
        <p:txBody>
          <a:bodyPr/>
          <a:lstStyle/>
          <a:p>
            <a:pPr eaLnBrk="1" hangingPunct="1">
              <a:defRPr/>
            </a:pPr>
            <a:r>
              <a:rPr lang="en-US" sz="4800" b="1" cap="none" dirty="0" smtClean="0">
                <a:solidFill>
                  <a:srgbClr val="909090"/>
                </a:solidFill>
                <a:latin typeface="Interstate" panose="02000503090000020004" pitchFamily="2" charset="0"/>
              </a:rPr>
              <a:t>-</a:t>
            </a:r>
            <a:r>
              <a:rPr lang="en-US" sz="4800" b="1" cap="none" dirty="0" smtClean="0">
                <a:solidFill>
                  <a:srgbClr val="D21A21"/>
                </a:solidFill>
                <a:latin typeface="Interstate" panose="02000503090000020004" pitchFamily="2" charset="0"/>
              </a:rPr>
              <a:t>ACCEPTABLE PHOTO ID</a:t>
            </a:r>
            <a:r>
              <a:rPr lang="en-US" sz="4800" b="1" cap="none" dirty="0" smtClean="0">
                <a:solidFill>
                  <a:srgbClr val="909090"/>
                </a:solidFill>
                <a:latin typeface="Interstate" panose="02000503090000020004" pitchFamily="2" charset="0"/>
              </a:rPr>
              <a:t>-</a:t>
            </a:r>
            <a:endParaRPr lang="en-US" sz="4800" b="1" cap="none" dirty="0">
              <a:solidFill>
                <a:srgbClr val="909090"/>
              </a:solidFill>
              <a:latin typeface="Interstate" panose="02000503090000020004" pitchFamily="2" charset="0"/>
            </a:endParaRPr>
          </a:p>
        </p:txBody>
      </p:sp>
      <p:sp>
        <p:nvSpPr>
          <p:cNvPr id="4403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25413" y="1281113"/>
            <a:ext cx="6780213" cy="67786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800" dirty="0">
                <a:solidFill>
                  <a:srgbClr val="FF8000"/>
                </a:solidFill>
                <a:latin typeface="Skolar Basic Rg" pitchFamily="50" charset="0"/>
              </a:rPr>
              <a:t>Birth </a:t>
            </a:r>
            <a:r>
              <a:rPr lang="en-US" sz="2800" dirty="0" smtClean="0">
                <a:solidFill>
                  <a:srgbClr val="FF8000"/>
                </a:solidFill>
                <a:latin typeface="Skolar Basic Rg" pitchFamily="50" charset="0"/>
              </a:rPr>
              <a:t>Certificate</a:t>
            </a:r>
            <a:endParaRPr lang="en-US" sz="2800" dirty="0">
              <a:solidFill>
                <a:srgbClr val="FF8000"/>
              </a:solidFill>
              <a:latin typeface="Skolar Basic Rg" pitchFamily="50" charset="0"/>
            </a:endParaRPr>
          </a:p>
        </p:txBody>
      </p:sp>
      <p:sp>
        <p:nvSpPr>
          <p:cNvPr id="44037" name="Rectangle 3"/>
          <p:cNvSpPr>
            <a:spLocks noChangeArrowheads="1"/>
          </p:cNvSpPr>
          <p:nvPr/>
        </p:nvSpPr>
        <p:spPr bwMode="auto">
          <a:xfrm>
            <a:off x="160641" y="1877663"/>
            <a:ext cx="7440613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Clr>
                <a:srgbClr val="FF8000"/>
              </a:buClr>
              <a:buFont typeface="Wingdings" pitchFamily="-65" charset="2"/>
              <a:buChar char="§"/>
            </a:pPr>
            <a:r>
              <a:rPr lang="en-US" sz="2000" dirty="0">
                <a:solidFill>
                  <a:srgbClr val="909090"/>
                </a:solidFill>
                <a:latin typeface="Skolar Basic Rg" pitchFamily="50" charset="0"/>
              </a:rPr>
              <a:t>An elector does not need a birth certificate to vote. However, a certified birth certificate may be required to obtain some forms of </a:t>
            </a:r>
            <a:r>
              <a:rPr lang="en-US" sz="2000" dirty="0" smtClean="0">
                <a:solidFill>
                  <a:srgbClr val="909090"/>
                </a:solidFill>
                <a:latin typeface="Skolar Basic Rg" pitchFamily="50" charset="0"/>
              </a:rPr>
              <a:t>identification.</a:t>
            </a:r>
            <a:endParaRPr lang="en-US" sz="2000" dirty="0">
              <a:solidFill>
                <a:srgbClr val="909090"/>
              </a:solidFill>
              <a:latin typeface="Skolar Basic Rg" pitchFamily="50" charset="0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60641" y="3129583"/>
            <a:ext cx="7440612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Clr>
                <a:srgbClr val="FF8000"/>
              </a:buClr>
              <a:buFont typeface="Wingdings" pitchFamily="-65" charset="2"/>
              <a:buChar char="§"/>
            </a:pPr>
            <a:r>
              <a:rPr lang="en-US" sz="2000" dirty="0" smtClean="0">
                <a:solidFill>
                  <a:srgbClr val="909090"/>
                </a:solidFill>
                <a:latin typeface="Skolar Basic Rg" pitchFamily="50" charset="0"/>
              </a:rPr>
              <a:t>If you do not have a certified birth certificate available, the DMV has a petition process to verify your birth record for free.  </a:t>
            </a:r>
            <a:endParaRPr lang="en-US" sz="2800" dirty="0">
              <a:solidFill>
                <a:srgbClr val="909090"/>
              </a:solidFill>
              <a:latin typeface="Skolar Basic Rg" pitchFamily="5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ounded Rectangle 23"/>
          <p:cNvSpPr/>
          <p:nvPr/>
        </p:nvSpPr>
        <p:spPr>
          <a:xfrm>
            <a:off x="252183" y="2832408"/>
            <a:ext cx="1980508" cy="1247313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698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ln>
            <a:round/>
            <a:headEnd/>
            <a:tailEnd/>
          </a:ln>
        </p:spPr>
        <p:txBody>
          <a:bodyPr/>
          <a:lstStyle/>
          <a:p>
            <a:fld id="{A1F00414-D136-474B-BB09-95C93B329EFB}" type="slidenum">
              <a:rPr lang="en-US">
                <a:solidFill>
                  <a:schemeClr val="tx1"/>
                </a:solidFill>
              </a:rPr>
              <a:pPr/>
              <a:t>15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3654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98971" y="3792336"/>
            <a:ext cx="1984817" cy="2833522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23654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72772" y="3744967"/>
            <a:ext cx="1835816" cy="1150971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5" name="Picture 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17805" y="4193400"/>
            <a:ext cx="1417974" cy="2212443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236550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01787" y="3066448"/>
            <a:ext cx="2163755" cy="139768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9707" name="Title 1"/>
          <p:cNvSpPr txBox="1">
            <a:spLocks/>
          </p:cNvSpPr>
          <p:nvPr/>
        </p:nvSpPr>
        <p:spPr bwMode="auto">
          <a:xfrm>
            <a:off x="-707296" y="-121599"/>
            <a:ext cx="752157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/>
            <a:r>
              <a:rPr lang="en-US" sz="4800" b="1" dirty="0" smtClean="0">
                <a:solidFill>
                  <a:srgbClr val="909090"/>
                </a:solidFill>
                <a:latin typeface="Interstate" panose="02000503090000020004" pitchFamily="2" charset="0"/>
              </a:rPr>
              <a:t>-</a:t>
            </a:r>
            <a:r>
              <a:rPr lang="en-US" sz="4800" b="1" dirty="0" smtClean="0">
                <a:solidFill>
                  <a:srgbClr val="D21A21"/>
                </a:solidFill>
                <a:latin typeface="Interstate" panose="02000503090000020004" pitchFamily="2" charset="0"/>
              </a:rPr>
              <a:t>ACCEPTABLE PHOTO IDS </a:t>
            </a:r>
            <a:r>
              <a:rPr lang="en-US" sz="4800" b="1" dirty="0" smtClean="0">
                <a:solidFill>
                  <a:srgbClr val="909090"/>
                </a:solidFill>
                <a:latin typeface="Interstate" panose="02000503090000020004" pitchFamily="2" charset="0"/>
              </a:rPr>
              <a:t>-</a:t>
            </a:r>
            <a:endParaRPr lang="en-US" sz="4800" b="1" dirty="0">
              <a:solidFill>
                <a:srgbClr val="909090"/>
              </a:solidFill>
              <a:latin typeface="Interstate" panose="02000503090000020004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13477" y="5081475"/>
            <a:ext cx="2141940" cy="1341178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214" y="4706440"/>
            <a:ext cx="2689771" cy="206291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96660" y="1173767"/>
            <a:ext cx="2402273" cy="1909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758749"/>
            <a:ext cx="3171156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500" b="1" dirty="0" smtClean="0"/>
              <a:t>UNIVERSITY</a:t>
            </a:r>
            <a:r>
              <a:rPr lang="es-ES" sz="800" b="1" dirty="0" smtClean="0"/>
              <a:t> </a:t>
            </a:r>
            <a:r>
              <a:rPr lang="es-ES" sz="1500" b="1" dirty="0" smtClean="0"/>
              <a:t>/</a:t>
            </a:r>
            <a:r>
              <a:rPr lang="es-ES" sz="800" b="1" dirty="0" smtClean="0"/>
              <a:t> </a:t>
            </a:r>
            <a:r>
              <a:rPr lang="es-ES" sz="1500" b="1" dirty="0" smtClean="0"/>
              <a:t>COLLEGE</a:t>
            </a:r>
            <a:r>
              <a:rPr lang="es-ES" sz="800" b="1" dirty="0" smtClean="0"/>
              <a:t> </a:t>
            </a:r>
            <a:r>
              <a:rPr lang="es-ES" sz="1500" b="1" dirty="0" smtClean="0"/>
              <a:t>/</a:t>
            </a:r>
            <a:r>
              <a:rPr lang="es-ES" sz="800" b="1" dirty="0" smtClean="0"/>
              <a:t> </a:t>
            </a:r>
            <a:r>
              <a:rPr lang="es-ES" sz="1500" b="1" dirty="0" smtClean="0"/>
              <a:t>TECH</a:t>
            </a:r>
          </a:p>
          <a:p>
            <a:r>
              <a:rPr lang="es-ES" sz="1500" b="1" dirty="0" smtClean="0"/>
              <a:t> + ENROLLMENT VERIFICATION</a:t>
            </a:r>
            <a:endParaRPr lang="es-ES" sz="15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533093" y="2504171"/>
            <a:ext cx="112667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500" b="1" dirty="0" smtClean="0"/>
              <a:t>TRIBAL ID</a:t>
            </a:r>
            <a:endParaRPr lang="es-ES" sz="15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33093" y="4179381"/>
            <a:ext cx="185003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500" b="1" dirty="0" smtClean="0"/>
              <a:t>CERTIFICATE OF NATURALIZATION</a:t>
            </a:r>
            <a:endParaRPr lang="es-ES" sz="15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901787" y="2680585"/>
            <a:ext cx="206983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500" b="1" dirty="0" smtClean="0"/>
              <a:t>WI DRIVER LICENSE</a:t>
            </a:r>
            <a:endParaRPr lang="es-ES" sz="15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241093" y="720278"/>
            <a:ext cx="208574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500" b="1" dirty="0" smtClean="0"/>
              <a:t>WI STATE ID CARD</a:t>
            </a:r>
            <a:endParaRPr lang="es-ES" sz="15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053492" y="4580953"/>
            <a:ext cx="216679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500" b="1" dirty="0" smtClean="0"/>
              <a:t>VALID WITHOUT PHOTO</a:t>
            </a:r>
            <a:endParaRPr lang="es-ES" sz="15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646258" y="578115"/>
            <a:ext cx="235267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500" b="1" dirty="0" smtClean="0"/>
              <a:t>WI DRIVER OR </a:t>
            </a:r>
          </a:p>
          <a:p>
            <a:pPr algn="ctr"/>
            <a:r>
              <a:rPr lang="es-ES" sz="1500" b="1" dirty="0" smtClean="0"/>
              <a:t>WI STATE ID RECEIPT</a:t>
            </a:r>
            <a:endParaRPr lang="es-ES" sz="15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7280226" y="3222561"/>
            <a:ext cx="178435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500" b="1" dirty="0" smtClean="0"/>
              <a:t>U.S. PASSPORT BOOK OR CARD</a:t>
            </a:r>
            <a:endParaRPr lang="es-ES" sz="15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391116" y="3321520"/>
            <a:ext cx="149667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500" b="1" dirty="0" smtClean="0"/>
              <a:t>U.S. UNIFORMED SERVICES</a:t>
            </a:r>
            <a:endParaRPr lang="es-ES" sz="1500" b="1" dirty="0"/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26499">
            <a:off x="5229737" y="955515"/>
            <a:ext cx="1064176" cy="1630022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Rounded Rectangle 26"/>
          <p:cNvSpPr/>
          <p:nvPr/>
        </p:nvSpPr>
        <p:spPr>
          <a:xfrm>
            <a:off x="252183" y="1294502"/>
            <a:ext cx="1980508" cy="1220396"/>
          </a:xfrm>
          <a:prstGeom prst="roundRect">
            <a:avLst/>
          </a:prstGeom>
          <a:blipFill dpi="0"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8" name="Picture 6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56536" y="1147007"/>
            <a:ext cx="2163755" cy="1367891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9301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4"/>
          <p:cNvSpPr>
            <a:spLocks noGrp="1" noChangeArrowheads="1"/>
          </p:cNvSpPr>
          <p:nvPr>
            <p:ph type="title"/>
          </p:nvPr>
        </p:nvSpPr>
        <p:spPr>
          <a:xfrm rot="19001294">
            <a:off x="819150" y="1727200"/>
            <a:ext cx="5651500" cy="1206500"/>
          </a:xfrm>
        </p:spPr>
        <p:txBody>
          <a:bodyPr/>
          <a:lstStyle/>
          <a:p>
            <a:pPr eaLnBrk="1" hangingPunct="1">
              <a:defRPr/>
            </a:pPr>
            <a:r>
              <a:rPr sz="4000" b="1" cap="none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/>
            </a:r>
            <a:br>
              <a:rPr sz="4000" b="1" cap="none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</a:br>
            <a:r>
              <a:rPr lang="en-US" sz="4400" b="1" cap="none" dirty="0" smtClean="0">
                <a:solidFill>
                  <a:srgbClr val="D21A21"/>
                </a:solidFill>
                <a:latin typeface="Interstate" panose="02000503090000020004" pitchFamily="2" charset="0"/>
                <a:ea typeface="ＭＳ Ｐゴシック" pitchFamily="-65" charset="-128"/>
                <a:cs typeface="ＭＳ Ｐゴシック" pitchFamily="-65" charset="-128"/>
              </a:rPr>
              <a:t>REGISTRATION &amp; </a:t>
            </a:r>
            <a:br>
              <a:rPr lang="en-US" sz="4400" b="1" cap="none" dirty="0" smtClean="0">
                <a:solidFill>
                  <a:srgbClr val="D21A21"/>
                </a:solidFill>
                <a:latin typeface="Interstate" panose="02000503090000020004" pitchFamily="2" charset="0"/>
                <a:ea typeface="ＭＳ Ｐゴシック" pitchFamily="-65" charset="-128"/>
                <a:cs typeface="ＭＳ Ｐゴシック" pitchFamily="-65" charset="-128"/>
              </a:rPr>
            </a:br>
            <a:r>
              <a:rPr lang="en-US" sz="4400" b="1" cap="none" dirty="0" smtClean="0">
                <a:solidFill>
                  <a:srgbClr val="D21A21"/>
                </a:solidFill>
                <a:latin typeface="Interstate" panose="02000503090000020004" pitchFamily="2" charset="0"/>
                <a:ea typeface="ＭＳ Ｐゴシック" pitchFamily="-65" charset="-128"/>
                <a:cs typeface="ＭＳ Ｐゴシック" pitchFamily="-65" charset="-128"/>
              </a:rPr>
              <a:t>PROOF OF RESIDENCE</a:t>
            </a:r>
            <a:endParaRPr lang="en-US" sz="4400" b="1" cap="none" dirty="0">
              <a:solidFill>
                <a:srgbClr val="D21A21"/>
              </a:solidFill>
              <a:latin typeface="Interstate" panose="02000503090000020004" pitchFamily="2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48131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ln>
            <a:round/>
            <a:headEnd/>
            <a:tailEnd/>
          </a:ln>
        </p:spPr>
        <p:txBody>
          <a:bodyPr/>
          <a:lstStyle/>
          <a:p>
            <a:fld id="{B60032C4-4163-D24E-9D40-5F95DA80E758}" type="slidenum">
              <a:rPr lang="en-US">
                <a:solidFill>
                  <a:schemeClr val="tx1"/>
                </a:solidFill>
              </a:rPr>
              <a:pPr/>
              <a:t>16</a:t>
            </a:fld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3"/>
          <p:cNvSpPr>
            <a:spLocks noGrp="1" noChangeArrowheads="1"/>
          </p:cNvSpPr>
          <p:nvPr>
            <p:ph idx="1"/>
          </p:nvPr>
        </p:nvSpPr>
        <p:spPr>
          <a:xfrm>
            <a:off x="0" y="1661968"/>
            <a:ext cx="7578725" cy="693738"/>
          </a:xfrm>
        </p:spPr>
        <p:txBody>
          <a:bodyPr/>
          <a:lstStyle/>
          <a:p>
            <a:pPr eaLnBrk="1" hangingPunct="1">
              <a:buFont typeface="Wingdings" pitchFamily="-65" charset="2"/>
              <a:buNone/>
            </a:pPr>
            <a:r>
              <a:rPr lang="en-US" sz="2000" dirty="0">
                <a:solidFill>
                  <a:srgbClr val="909090"/>
                </a:solidFill>
                <a:latin typeface="Interstate" panose="02000503090000020004" pitchFamily="2" charset="0"/>
              </a:rPr>
              <a:t>  </a:t>
            </a:r>
            <a:r>
              <a:rPr lang="en-US" sz="3600" dirty="0" smtClean="0">
                <a:solidFill>
                  <a:srgbClr val="909090"/>
                </a:solidFill>
                <a:latin typeface="Interstate" panose="02000503090000020004" pitchFamily="2" charset="0"/>
              </a:rPr>
              <a:t>Who needs to register?</a:t>
            </a:r>
            <a:endParaRPr lang="en-US" sz="2000" dirty="0">
              <a:solidFill>
                <a:srgbClr val="909090"/>
              </a:solidFill>
              <a:latin typeface="Interstate" panose="02000503090000020004" pitchFamily="2" charset="0"/>
            </a:endParaRPr>
          </a:p>
        </p:txBody>
      </p:sp>
      <p:sp>
        <p:nvSpPr>
          <p:cNvPr id="50179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ln>
            <a:round/>
            <a:headEnd/>
            <a:tailEnd/>
          </a:ln>
        </p:spPr>
        <p:txBody>
          <a:bodyPr/>
          <a:lstStyle/>
          <a:p>
            <a:fld id="{BD9F3BB6-474C-7A4E-9734-2D2F7939F84D}" type="slidenum">
              <a:rPr lang="en-US">
                <a:solidFill>
                  <a:srgbClr val="000000"/>
                </a:solidFill>
              </a:rPr>
              <a:pPr/>
              <a:t>17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0492" name="Rectangle 3"/>
          <p:cNvSpPr>
            <a:spLocks noChangeArrowheads="1"/>
          </p:cNvSpPr>
          <p:nvPr/>
        </p:nvSpPr>
        <p:spPr bwMode="auto">
          <a:xfrm>
            <a:off x="-368135" y="2510086"/>
            <a:ext cx="7867650" cy="197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866775" lvl="1" indent="-577850">
              <a:spcBef>
                <a:spcPct val="20000"/>
              </a:spcBef>
              <a:buClr>
                <a:srgbClr val="FF8000"/>
              </a:buClr>
              <a:buFont typeface="Wingdings" pitchFamily="-65" charset="2"/>
              <a:buChar char="§"/>
            </a:pPr>
            <a:r>
              <a:rPr lang="en-US" sz="2800" dirty="0" smtClean="0">
                <a:solidFill>
                  <a:srgbClr val="909090"/>
                </a:solidFill>
                <a:latin typeface="Skolar Basic Rg" pitchFamily="50" charset="0"/>
              </a:rPr>
              <a:t>First time voters</a:t>
            </a:r>
          </a:p>
          <a:p>
            <a:pPr marL="866775" lvl="1" indent="-577850">
              <a:spcBef>
                <a:spcPct val="20000"/>
              </a:spcBef>
              <a:buClr>
                <a:srgbClr val="FF8000"/>
              </a:buClr>
              <a:buFont typeface="Wingdings" pitchFamily="-65" charset="2"/>
              <a:buChar char="§"/>
            </a:pPr>
            <a:r>
              <a:rPr lang="en-US" sz="2800" dirty="0" smtClean="0">
                <a:solidFill>
                  <a:srgbClr val="909090"/>
                </a:solidFill>
                <a:latin typeface="Skolar Basic Rg" pitchFamily="50" charset="0"/>
              </a:rPr>
              <a:t>If you moved</a:t>
            </a:r>
          </a:p>
          <a:p>
            <a:pPr marL="866775" lvl="1" indent="-577850">
              <a:spcBef>
                <a:spcPct val="20000"/>
              </a:spcBef>
              <a:buClr>
                <a:srgbClr val="FF8000"/>
              </a:buClr>
              <a:buFont typeface="Wingdings" pitchFamily="-65" charset="2"/>
              <a:buChar char="§"/>
            </a:pPr>
            <a:r>
              <a:rPr lang="en-US" sz="2800" dirty="0" smtClean="0">
                <a:solidFill>
                  <a:srgbClr val="909090"/>
                </a:solidFill>
                <a:latin typeface="Skolar Basic Rg" pitchFamily="50" charset="0"/>
              </a:rPr>
              <a:t>If you changed your name</a:t>
            </a:r>
            <a:endParaRPr lang="en-US" sz="2800" dirty="0">
              <a:solidFill>
                <a:srgbClr val="909090"/>
              </a:solidFill>
              <a:latin typeface="Skolar Basic Rg" pitchFamily="50" charset="0"/>
            </a:endParaRPr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93856"/>
            <a:ext cx="7824788" cy="1171575"/>
          </a:xfrm>
        </p:spPr>
        <p:txBody>
          <a:bodyPr/>
          <a:lstStyle/>
          <a:p>
            <a:pPr eaLnBrk="1" hangingPunct="1">
              <a:defRPr/>
            </a:pPr>
            <a:r>
              <a:rPr lang="en-US" sz="4800" b="1" cap="none" dirty="0" smtClean="0">
                <a:solidFill>
                  <a:srgbClr val="909090"/>
                </a:solidFill>
                <a:latin typeface="Interstate" panose="02000503090000020004" pitchFamily="2" charset="0"/>
              </a:rPr>
              <a:t>-</a:t>
            </a:r>
            <a:r>
              <a:rPr lang="en-US" sz="4800" b="1" cap="none" dirty="0" smtClean="0">
                <a:solidFill>
                  <a:srgbClr val="D21A21"/>
                </a:solidFill>
                <a:latin typeface="Interstate" panose="02000503090000020004" pitchFamily="2" charset="0"/>
              </a:rPr>
              <a:t>REGISTRATION &amp; </a:t>
            </a:r>
            <a:br>
              <a:rPr lang="en-US" sz="4800" b="1" cap="none" dirty="0" smtClean="0">
                <a:solidFill>
                  <a:srgbClr val="D21A21"/>
                </a:solidFill>
                <a:latin typeface="Interstate" panose="02000503090000020004" pitchFamily="2" charset="0"/>
              </a:rPr>
            </a:br>
            <a:r>
              <a:rPr lang="en-US" sz="1200" b="1" cap="none" dirty="0" smtClean="0">
                <a:solidFill>
                  <a:srgbClr val="D21A21"/>
                </a:solidFill>
                <a:latin typeface="Interstate" panose="02000503090000020004" pitchFamily="2" charset="0"/>
              </a:rPr>
              <a:t>      </a:t>
            </a:r>
            <a:r>
              <a:rPr lang="en-US" sz="4800" b="1" cap="none" dirty="0" smtClean="0">
                <a:solidFill>
                  <a:srgbClr val="D21A21"/>
                </a:solidFill>
                <a:latin typeface="Interstate" panose="02000503090000020004" pitchFamily="2" charset="0"/>
              </a:rPr>
              <a:t>PROOF OF RESIDENCE</a:t>
            </a:r>
            <a:r>
              <a:rPr lang="en-US" sz="4800" b="1" cap="none" dirty="0" smtClean="0">
                <a:solidFill>
                  <a:srgbClr val="909090"/>
                </a:solidFill>
                <a:latin typeface="Interstate" panose="02000503090000020004" pitchFamily="2" charset="0"/>
              </a:rPr>
              <a:t>-</a:t>
            </a:r>
            <a:endParaRPr lang="en-US" sz="4800" b="1" cap="none" dirty="0">
              <a:solidFill>
                <a:srgbClr val="909090"/>
              </a:solidFill>
              <a:latin typeface="Interstate" panose="0200050309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5598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0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2138" y="2605088"/>
            <a:ext cx="5053263" cy="3437366"/>
          </a:xfrm>
          <a:prstGeom prst="rect">
            <a:avLst/>
          </a:prstGeom>
        </p:spPr>
      </p:pic>
      <p:sp>
        <p:nvSpPr>
          <p:cNvPr id="50178" name="Rectangle 3"/>
          <p:cNvSpPr>
            <a:spLocks noGrp="1" noChangeArrowheads="1"/>
          </p:cNvSpPr>
          <p:nvPr>
            <p:ph idx="1"/>
          </p:nvPr>
        </p:nvSpPr>
        <p:spPr>
          <a:xfrm>
            <a:off x="117311" y="1555089"/>
            <a:ext cx="7578725" cy="3598801"/>
          </a:xfrm>
        </p:spPr>
        <p:txBody>
          <a:bodyPr/>
          <a:lstStyle/>
          <a:p>
            <a:pPr eaLnBrk="1" hangingPunct="1">
              <a:buFont typeface="Wingdings" pitchFamily="-65" charset="2"/>
              <a:buNone/>
            </a:pPr>
            <a:r>
              <a:rPr lang="en-US" sz="4800" dirty="0" smtClean="0">
                <a:solidFill>
                  <a:srgbClr val="909090"/>
                </a:solidFill>
                <a:latin typeface="Interstate" panose="02000503090000020004" pitchFamily="2" charset="0"/>
                <a:hlinkClick r:id="rId4"/>
              </a:rPr>
              <a:t>https://MyVote.wi.gov</a:t>
            </a:r>
            <a:endParaRPr lang="en-US" sz="4800" dirty="0" smtClean="0">
              <a:solidFill>
                <a:srgbClr val="909090"/>
              </a:solidFill>
              <a:latin typeface="Interstate" panose="02000503090000020004" pitchFamily="2" charset="0"/>
            </a:endParaRPr>
          </a:p>
          <a:p>
            <a:pPr eaLnBrk="1" hangingPunct="1">
              <a:buFont typeface="Wingdings" pitchFamily="-65" charset="2"/>
              <a:buNone/>
            </a:pPr>
            <a:endParaRPr lang="en-US" sz="4800" dirty="0">
              <a:solidFill>
                <a:srgbClr val="909090"/>
              </a:solidFill>
              <a:latin typeface="Interstate" panose="02000503090000020004" pitchFamily="2" charset="0"/>
            </a:endParaRPr>
          </a:p>
        </p:txBody>
      </p:sp>
      <p:sp>
        <p:nvSpPr>
          <p:cNvPr id="50179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ln>
            <a:round/>
            <a:headEnd/>
            <a:tailEnd/>
          </a:ln>
        </p:spPr>
        <p:txBody>
          <a:bodyPr/>
          <a:lstStyle/>
          <a:p>
            <a:fld id="{BD9F3BB6-474C-7A4E-9734-2D2F7939F84D}" type="slidenum">
              <a:rPr lang="en-US">
                <a:solidFill>
                  <a:srgbClr val="000000"/>
                </a:solidFill>
              </a:rPr>
              <a:pPr/>
              <a:t>18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0492" name="Rectangle 3"/>
          <p:cNvSpPr>
            <a:spLocks noChangeArrowheads="1"/>
          </p:cNvSpPr>
          <p:nvPr/>
        </p:nvSpPr>
        <p:spPr bwMode="auto">
          <a:xfrm>
            <a:off x="671513" y="2605088"/>
            <a:ext cx="7867650" cy="197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742950" lvl="1" indent="-285750">
              <a:spcBef>
                <a:spcPct val="20000"/>
              </a:spcBef>
              <a:buClr>
                <a:srgbClr val="FF8000"/>
              </a:buClr>
              <a:buFont typeface="Wingdings" pitchFamily="-65" charset="2"/>
              <a:buChar char="§"/>
            </a:pPr>
            <a:endParaRPr lang="en-US" sz="2800" dirty="0">
              <a:solidFill>
                <a:srgbClr val="909090"/>
              </a:solidFill>
              <a:latin typeface="Skolar Basic Rg" pitchFamily="50" charset="0"/>
            </a:endParaRPr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93858"/>
            <a:ext cx="7824788" cy="1171575"/>
          </a:xfrm>
        </p:spPr>
        <p:txBody>
          <a:bodyPr/>
          <a:lstStyle/>
          <a:p>
            <a:pPr eaLnBrk="1" hangingPunct="1">
              <a:defRPr/>
            </a:pPr>
            <a:r>
              <a:rPr lang="en-US" sz="4800" b="1" cap="none" dirty="0">
                <a:solidFill>
                  <a:srgbClr val="909090"/>
                </a:solidFill>
                <a:latin typeface="Interstate" panose="02000503090000020004" pitchFamily="2" charset="0"/>
              </a:rPr>
              <a:t>-</a:t>
            </a:r>
            <a:r>
              <a:rPr lang="en-US" sz="4800" b="1" cap="none" dirty="0">
                <a:solidFill>
                  <a:srgbClr val="D21A21"/>
                </a:solidFill>
                <a:latin typeface="Interstate" panose="02000503090000020004" pitchFamily="2" charset="0"/>
              </a:rPr>
              <a:t>REGISTRATION &amp; </a:t>
            </a:r>
            <a:br>
              <a:rPr lang="en-US" sz="4800" b="1" cap="none" dirty="0">
                <a:solidFill>
                  <a:srgbClr val="D21A21"/>
                </a:solidFill>
                <a:latin typeface="Interstate" panose="02000503090000020004" pitchFamily="2" charset="0"/>
              </a:rPr>
            </a:br>
            <a:r>
              <a:rPr lang="en-US" sz="1200" b="1" cap="none" dirty="0">
                <a:solidFill>
                  <a:srgbClr val="D21A21"/>
                </a:solidFill>
                <a:latin typeface="Interstate" panose="02000503090000020004" pitchFamily="2" charset="0"/>
              </a:rPr>
              <a:t>      </a:t>
            </a:r>
            <a:r>
              <a:rPr lang="en-US" sz="4800" b="1" cap="none" dirty="0">
                <a:solidFill>
                  <a:srgbClr val="D21A21"/>
                </a:solidFill>
                <a:latin typeface="Interstate" panose="02000503090000020004" pitchFamily="2" charset="0"/>
              </a:rPr>
              <a:t>PROOF OF RESIDENCE</a:t>
            </a:r>
            <a:r>
              <a:rPr lang="en-US" sz="4800" b="1" cap="none" dirty="0">
                <a:solidFill>
                  <a:srgbClr val="909090"/>
                </a:solidFill>
                <a:latin typeface="Interstate" panose="02000503090000020004" pitchFamily="2" charset="0"/>
              </a:rPr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3295089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0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ln>
            <a:round/>
            <a:headEnd/>
            <a:tailEnd/>
          </a:ln>
        </p:spPr>
        <p:txBody>
          <a:bodyPr/>
          <a:lstStyle/>
          <a:p>
            <a:fld id="{9ABB4C1A-9174-CC4A-9DC6-D88C10C33E5A}" type="slidenum">
              <a:rPr lang="en-US">
                <a:solidFill>
                  <a:schemeClr val="tx1"/>
                </a:solidFill>
              </a:rPr>
              <a:pPr/>
              <a:t>19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549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90757"/>
            <a:ext cx="7824788" cy="1171575"/>
          </a:xfrm>
        </p:spPr>
        <p:txBody>
          <a:bodyPr/>
          <a:lstStyle/>
          <a:p>
            <a:pPr eaLnBrk="1" hangingPunct="1">
              <a:defRPr/>
            </a:pPr>
            <a:r>
              <a:rPr lang="en-US" sz="4800" b="1" cap="none" dirty="0">
                <a:solidFill>
                  <a:srgbClr val="909090"/>
                </a:solidFill>
                <a:latin typeface="Interstate" panose="02000503090000020004" pitchFamily="2" charset="0"/>
              </a:rPr>
              <a:t>-</a:t>
            </a:r>
            <a:r>
              <a:rPr lang="en-US" sz="4800" b="1" cap="none" dirty="0">
                <a:solidFill>
                  <a:srgbClr val="D21A21"/>
                </a:solidFill>
                <a:latin typeface="Interstate" panose="02000503090000020004" pitchFamily="2" charset="0"/>
              </a:rPr>
              <a:t>REGISTRATION &amp; </a:t>
            </a:r>
            <a:br>
              <a:rPr lang="en-US" sz="4800" b="1" cap="none" dirty="0">
                <a:solidFill>
                  <a:srgbClr val="D21A21"/>
                </a:solidFill>
                <a:latin typeface="Interstate" panose="02000503090000020004" pitchFamily="2" charset="0"/>
              </a:rPr>
            </a:br>
            <a:r>
              <a:rPr lang="en-US" sz="1200" b="1" cap="none" dirty="0">
                <a:solidFill>
                  <a:srgbClr val="D21A21"/>
                </a:solidFill>
                <a:latin typeface="Interstate" panose="02000503090000020004" pitchFamily="2" charset="0"/>
              </a:rPr>
              <a:t>      </a:t>
            </a:r>
            <a:r>
              <a:rPr lang="en-US" sz="4800" b="1" cap="none" dirty="0">
                <a:solidFill>
                  <a:srgbClr val="D21A21"/>
                </a:solidFill>
                <a:latin typeface="Interstate" panose="02000503090000020004" pitchFamily="2" charset="0"/>
              </a:rPr>
              <a:t>PROOF OF RESIDENCE</a:t>
            </a:r>
            <a:r>
              <a:rPr lang="en-US" sz="4800" b="1" cap="none" dirty="0">
                <a:solidFill>
                  <a:srgbClr val="909090"/>
                </a:solidFill>
                <a:latin typeface="Interstate" panose="02000503090000020004" pitchFamily="2" charset="0"/>
              </a:rPr>
              <a:t>-</a:t>
            </a:r>
          </a:p>
        </p:txBody>
      </p:sp>
      <p:sp>
        <p:nvSpPr>
          <p:cNvPr id="5222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786523"/>
            <a:ext cx="7356475" cy="3265488"/>
          </a:xfrm>
        </p:spPr>
        <p:txBody>
          <a:bodyPr/>
          <a:lstStyle/>
          <a:p>
            <a:pPr marL="0" indent="0" eaLnBrk="1" hangingPunct="1">
              <a:buClr>
                <a:srgbClr val="893419"/>
              </a:buClr>
            </a:pPr>
            <a:r>
              <a:rPr lang="en-US" sz="3200" dirty="0" smtClean="0">
                <a:solidFill>
                  <a:srgbClr val="909090"/>
                </a:solidFill>
                <a:latin typeface="Skolar Basic Rg" pitchFamily="50" charset="0"/>
              </a:rPr>
              <a:t>How </a:t>
            </a:r>
            <a:r>
              <a:rPr lang="en-US" sz="3200" dirty="0">
                <a:solidFill>
                  <a:srgbClr val="909090"/>
                </a:solidFill>
                <a:latin typeface="Skolar Basic Rg" pitchFamily="50" charset="0"/>
              </a:rPr>
              <a:t>to </a:t>
            </a:r>
            <a:r>
              <a:rPr lang="en-US" sz="3200" dirty="0" smtClean="0">
                <a:solidFill>
                  <a:srgbClr val="909090"/>
                </a:solidFill>
                <a:latin typeface="Skolar Basic Rg" pitchFamily="50" charset="0"/>
              </a:rPr>
              <a:t>Register:</a:t>
            </a:r>
            <a:endParaRPr lang="en-US" sz="3200" dirty="0">
              <a:solidFill>
                <a:srgbClr val="909090"/>
              </a:solidFill>
              <a:latin typeface="Skolar Basic Rg" pitchFamily="50" charset="0"/>
            </a:endParaRPr>
          </a:p>
          <a:p>
            <a:pPr lvl="1" eaLnBrk="1" hangingPunct="1">
              <a:buClr>
                <a:srgbClr val="FF8000"/>
              </a:buClr>
            </a:pPr>
            <a:r>
              <a:rPr lang="en-US" sz="3000" dirty="0" smtClean="0">
                <a:solidFill>
                  <a:srgbClr val="909090"/>
                </a:solidFill>
                <a:latin typeface="Skolar Basic Rg" pitchFamily="50" charset="0"/>
              </a:rPr>
              <a:t>     By </a:t>
            </a:r>
            <a:r>
              <a:rPr lang="en-US" sz="3000" dirty="0">
                <a:solidFill>
                  <a:srgbClr val="909090"/>
                </a:solidFill>
                <a:latin typeface="Skolar Basic Rg" pitchFamily="50" charset="0"/>
              </a:rPr>
              <a:t>Mail </a:t>
            </a:r>
          </a:p>
          <a:p>
            <a:pPr lvl="1" eaLnBrk="1" hangingPunct="1">
              <a:buClr>
                <a:srgbClr val="FF8000"/>
              </a:buClr>
            </a:pPr>
            <a:r>
              <a:rPr lang="en-US" sz="3000" dirty="0" smtClean="0">
                <a:solidFill>
                  <a:srgbClr val="909090"/>
                </a:solidFill>
                <a:latin typeface="Skolar Basic Rg" pitchFamily="50" charset="0"/>
              </a:rPr>
              <a:t>     By </a:t>
            </a:r>
            <a:r>
              <a:rPr lang="en-US" sz="3000" dirty="0">
                <a:solidFill>
                  <a:srgbClr val="909090"/>
                </a:solidFill>
                <a:latin typeface="Skolar Basic Rg" pitchFamily="50" charset="0"/>
              </a:rPr>
              <a:t>Special Registration Deputy </a:t>
            </a:r>
          </a:p>
          <a:p>
            <a:pPr lvl="1" eaLnBrk="1" hangingPunct="1">
              <a:buClr>
                <a:srgbClr val="FF8000"/>
              </a:buClr>
            </a:pPr>
            <a:r>
              <a:rPr lang="en-US" sz="3000" dirty="0" smtClean="0">
                <a:solidFill>
                  <a:srgbClr val="909090"/>
                </a:solidFill>
                <a:latin typeface="Skolar Basic Rg" pitchFamily="50" charset="0"/>
              </a:rPr>
              <a:t>     Municipal Clerk’</a:t>
            </a:r>
            <a:r>
              <a:rPr lang="en-US" altLang="ja-JP" sz="3000" dirty="0" smtClean="0">
                <a:solidFill>
                  <a:srgbClr val="909090"/>
                </a:solidFill>
                <a:latin typeface="Skolar Basic Rg" pitchFamily="50" charset="0"/>
              </a:rPr>
              <a:t>s </a:t>
            </a:r>
            <a:r>
              <a:rPr lang="en-US" altLang="ja-JP" sz="3000" dirty="0">
                <a:solidFill>
                  <a:srgbClr val="909090"/>
                </a:solidFill>
                <a:latin typeface="Skolar Basic Rg" pitchFamily="50" charset="0"/>
              </a:rPr>
              <a:t>Office </a:t>
            </a:r>
          </a:p>
          <a:p>
            <a:pPr lvl="1" eaLnBrk="1" hangingPunct="1">
              <a:buClr>
                <a:srgbClr val="FF8000"/>
              </a:buClr>
            </a:pPr>
            <a:r>
              <a:rPr lang="en-US" sz="3000" dirty="0" smtClean="0">
                <a:solidFill>
                  <a:srgbClr val="909090"/>
                </a:solidFill>
                <a:latin typeface="Skolar Basic Rg" pitchFamily="50" charset="0"/>
              </a:rPr>
              <a:t>     At </a:t>
            </a:r>
            <a:r>
              <a:rPr lang="en-US" sz="3000" dirty="0">
                <a:solidFill>
                  <a:srgbClr val="909090"/>
                </a:solidFill>
                <a:latin typeface="Skolar Basic Rg" pitchFamily="50" charset="0"/>
              </a:rPr>
              <a:t>the Polling Place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113472" y="156085"/>
            <a:ext cx="7521575" cy="549275"/>
          </a:xfrm>
        </p:spPr>
        <p:txBody>
          <a:bodyPr/>
          <a:lstStyle/>
          <a:p>
            <a:pPr eaLnBrk="1" hangingPunct="1">
              <a:defRPr/>
            </a:pPr>
            <a:r>
              <a:rPr lang="en-US" sz="4800" b="1" cap="none" dirty="0" smtClean="0">
                <a:solidFill>
                  <a:srgbClr val="909090"/>
                </a:solidFill>
                <a:latin typeface="Interstate" panose="02000503090000020004" pitchFamily="2" charset="0"/>
              </a:rPr>
              <a:t>-</a:t>
            </a:r>
            <a:r>
              <a:rPr lang="en-US" sz="4800" b="1" cap="none" dirty="0" smtClean="0">
                <a:solidFill>
                  <a:srgbClr val="D21A21"/>
                </a:solidFill>
                <a:latin typeface="Interstate" panose="02000503090000020004" pitchFamily="2" charset="0"/>
              </a:rPr>
              <a:t>PRESENTATION OUTLINE</a:t>
            </a:r>
            <a:r>
              <a:rPr lang="en-US" sz="4800" b="1" cap="none" dirty="0" smtClean="0">
                <a:solidFill>
                  <a:srgbClr val="909090"/>
                </a:solidFill>
                <a:latin typeface="Interstate" panose="02000503090000020004" pitchFamily="2" charset="0"/>
              </a:rPr>
              <a:t>-</a:t>
            </a:r>
            <a:endParaRPr lang="en-US" sz="4800" b="1" cap="none" dirty="0">
              <a:solidFill>
                <a:srgbClr val="909090"/>
              </a:solidFill>
              <a:latin typeface="Interstate" panose="02000503090000020004" pitchFamily="2" charset="0"/>
            </a:endParaRPr>
          </a:p>
        </p:txBody>
      </p:sp>
      <p:sp>
        <p:nvSpPr>
          <p:cNvPr id="19459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ln>
            <a:round/>
            <a:headEnd/>
            <a:tailEnd/>
          </a:ln>
        </p:spPr>
        <p:txBody>
          <a:bodyPr/>
          <a:lstStyle/>
          <a:p>
            <a:fld id="{37876D63-E270-544D-97C2-5AC69461841E}" type="slidenum">
              <a:rPr lang="en-US">
                <a:solidFill>
                  <a:schemeClr val="tx1"/>
                </a:solidFill>
              </a:rPr>
              <a:pPr/>
              <a:t>2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100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227200" y="1148977"/>
            <a:ext cx="6617353" cy="3503613"/>
          </a:xfrm>
        </p:spPr>
        <p:txBody>
          <a:bodyPr/>
          <a:lstStyle/>
          <a:p>
            <a:pPr marL="625475" lvl="1" indent="-625475" eaLnBrk="1" hangingPunct="1">
              <a:lnSpc>
                <a:spcPct val="120000"/>
              </a:lnSpc>
              <a:buClr>
                <a:srgbClr val="FF8000"/>
              </a:buClr>
              <a:buFont typeface="Wingdings" panose="05000000000000000000" pitchFamily="2" charset="2"/>
              <a:buChar char="§"/>
            </a:pPr>
            <a:r>
              <a:rPr lang="en-US" sz="2600" dirty="0" smtClean="0">
                <a:solidFill>
                  <a:srgbClr val="909090"/>
                </a:solidFill>
                <a:latin typeface="Skolar Basic Rg" pitchFamily="50" charset="0"/>
              </a:rPr>
              <a:t>Voter Eligibility</a:t>
            </a:r>
          </a:p>
          <a:p>
            <a:pPr marL="625475" lvl="1" indent="-625475" eaLnBrk="1" hangingPunct="1">
              <a:lnSpc>
                <a:spcPct val="120000"/>
              </a:lnSpc>
              <a:buClr>
                <a:srgbClr val="FF8000"/>
              </a:buClr>
            </a:pPr>
            <a:r>
              <a:rPr lang="en-US" sz="2600" dirty="0" smtClean="0">
                <a:solidFill>
                  <a:srgbClr val="909090"/>
                </a:solidFill>
                <a:latin typeface="Skolar Basic Rg" pitchFamily="50" charset="0"/>
              </a:rPr>
              <a:t>Acceptable </a:t>
            </a:r>
            <a:r>
              <a:rPr lang="en-US" sz="2600" dirty="0">
                <a:solidFill>
                  <a:srgbClr val="909090"/>
                </a:solidFill>
                <a:latin typeface="Skolar Basic Rg" pitchFamily="50" charset="0"/>
              </a:rPr>
              <a:t>Photo ID</a:t>
            </a:r>
          </a:p>
          <a:p>
            <a:pPr marL="625475" lvl="1" indent="-625475" eaLnBrk="1" hangingPunct="1">
              <a:lnSpc>
                <a:spcPct val="120000"/>
              </a:lnSpc>
              <a:buClr>
                <a:srgbClr val="FF8000"/>
              </a:buClr>
            </a:pPr>
            <a:r>
              <a:rPr lang="en-US" sz="2600" dirty="0" smtClean="0">
                <a:solidFill>
                  <a:srgbClr val="909090"/>
                </a:solidFill>
                <a:latin typeface="Skolar Basic Rg" pitchFamily="50" charset="0"/>
              </a:rPr>
              <a:t>Registration and Proof of Residence</a:t>
            </a:r>
            <a:endParaRPr lang="en-US" sz="2600" dirty="0">
              <a:solidFill>
                <a:srgbClr val="909090"/>
              </a:solidFill>
              <a:latin typeface="Skolar Basic Rg" pitchFamily="50" charset="0"/>
            </a:endParaRPr>
          </a:p>
          <a:p>
            <a:pPr marL="625475" lvl="1" indent="-625475" eaLnBrk="1" hangingPunct="1">
              <a:lnSpc>
                <a:spcPct val="120000"/>
              </a:lnSpc>
              <a:buClr>
                <a:srgbClr val="FF8000"/>
              </a:buClr>
            </a:pPr>
            <a:r>
              <a:rPr lang="en-US" sz="2600" dirty="0" smtClean="0">
                <a:solidFill>
                  <a:srgbClr val="909090"/>
                </a:solidFill>
                <a:latin typeface="Skolar Basic Rg" pitchFamily="50" charset="0"/>
              </a:rPr>
              <a:t>Absentee Voting</a:t>
            </a:r>
          </a:p>
          <a:p>
            <a:pPr marL="625475" lvl="1" indent="-625475" eaLnBrk="1" hangingPunct="1">
              <a:lnSpc>
                <a:spcPct val="120000"/>
              </a:lnSpc>
              <a:buClr>
                <a:srgbClr val="FF8000"/>
              </a:buClr>
            </a:pPr>
            <a:r>
              <a:rPr lang="en-US" sz="2600" dirty="0" smtClean="0">
                <a:solidFill>
                  <a:srgbClr val="909090"/>
                </a:solidFill>
                <a:latin typeface="Skolar Basic Rg" pitchFamily="50" charset="0"/>
              </a:rPr>
              <a:t>Election Day Voting</a:t>
            </a:r>
            <a:endParaRPr lang="en-US" sz="2600" dirty="0">
              <a:solidFill>
                <a:srgbClr val="909090"/>
              </a:solidFill>
              <a:latin typeface="Skolar Basic Rg" pitchFamily="50" charset="0"/>
            </a:endParaRPr>
          </a:p>
          <a:p>
            <a:pPr marL="0" indent="0" eaLnBrk="1" hangingPunct="1">
              <a:lnSpc>
                <a:spcPct val="90000"/>
              </a:lnSpc>
              <a:buClr>
                <a:srgbClr val="893419"/>
              </a:buClr>
              <a:buFont typeface="Wingdings" pitchFamily="-65" charset="2"/>
              <a:buChar char="§"/>
            </a:pPr>
            <a:endParaRPr lang="en-US" sz="2800" dirty="0">
              <a:solidFill>
                <a:srgbClr val="3E1F00"/>
              </a:solidFill>
            </a:endParaRPr>
          </a:p>
          <a:p>
            <a:pPr marL="0" indent="0" eaLnBrk="1" hangingPunct="1">
              <a:lnSpc>
                <a:spcPct val="90000"/>
              </a:lnSpc>
              <a:buClr>
                <a:srgbClr val="893419"/>
              </a:buClr>
              <a:buFont typeface="Wingdings" pitchFamily="-65" charset="2"/>
              <a:buChar char="§"/>
            </a:pPr>
            <a:endParaRPr lang="en-US" sz="2800" dirty="0">
              <a:solidFill>
                <a:srgbClr val="3E1F00"/>
              </a:solidFill>
            </a:endParaRPr>
          </a:p>
          <a:p>
            <a:pPr marL="0" indent="0" eaLnBrk="1" hangingPunct="1">
              <a:lnSpc>
                <a:spcPct val="90000"/>
              </a:lnSpc>
              <a:buClr>
                <a:srgbClr val="893419"/>
              </a:buClr>
              <a:buFont typeface="Wingdings" pitchFamily="-65" charset="2"/>
              <a:buChar char="§"/>
            </a:pPr>
            <a:endParaRPr lang="en-US" sz="2800" dirty="0">
              <a:solidFill>
                <a:srgbClr val="3E1F00"/>
              </a:solidFill>
            </a:endParaRPr>
          </a:p>
          <a:p>
            <a:pPr marL="0" indent="0" eaLnBrk="1" hangingPunct="1">
              <a:lnSpc>
                <a:spcPct val="90000"/>
              </a:lnSpc>
              <a:buClr>
                <a:srgbClr val="893419"/>
              </a:buClr>
              <a:buFont typeface="Wingdings" pitchFamily="-65" charset="2"/>
              <a:buChar char="§"/>
            </a:pPr>
            <a:endParaRPr lang="en-US" sz="2800" dirty="0">
              <a:solidFill>
                <a:srgbClr val="3E1F00"/>
              </a:solidFill>
              <a:latin typeface="Arial" pitchFamily="-65" charset="0"/>
            </a:endParaRPr>
          </a:p>
        </p:txBody>
      </p:sp>
      <p:sp>
        <p:nvSpPr>
          <p:cNvPr id="4106" name="Rectangle 3"/>
          <p:cNvSpPr>
            <a:spLocks noChangeArrowheads="1"/>
          </p:cNvSpPr>
          <p:nvPr/>
        </p:nvSpPr>
        <p:spPr bwMode="auto">
          <a:xfrm>
            <a:off x="877888" y="5178425"/>
            <a:ext cx="746125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sz="2800" dirty="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sz="2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439346">
            <a:off x="6222028" y="1969846"/>
            <a:ext cx="2380215" cy="3657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4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4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4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4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 build="p"/>
      <p:bldP spid="410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3"/>
          <p:cNvSpPr>
            <a:spLocks noGrp="1" noChangeArrowheads="1"/>
          </p:cNvSpPr>
          <p:nvPr>
            <p:ph idx="1"/>
          </p:nvPr>
        </p:nvSpPr>
        <p:spPr>
          <a:xfrm>
            <a:off x="-98341" y="1670718"/>
            <a:ext cx="7578725" cy="693738"/>
          </a:xfrm>
        </p:spPr>
        <p:txBody>
          <a:bodyPr/>
          <a:lstStyle/>
          <a:p>
            <a:pPr eaLnBrk="1" hangingPunct="1">
              <a:buFont typeface="Wingdings" pitchFamily="-65" charset="2"/>
              <a:buNone/>
            </a:pPr>
            <a:r>
              <a:rPr lang="en-US" sz="2000" dirty="0">
                <a:solidFill>
                  <a:srgbClr val="909090"/>
                </a:solidFill>
                <a:latin typeface="Interstate" panose="02000503090000020004" pitchFamily="2" charset="0"/>
              </a:rPr>
              <a:t>  </a:t>
            </a:r>
            <a:r>
              <a:rPr lang="en-US" sz="3600" dirty="0">
                <a:solidFill>
                  <a:srgbClr val="909090"/>
                </a:solidFill>
                <a:latin typeface="Interstate" panose="02000503090000020004" pitchFamily="2" charset="0"/>
              </a:rPr>
              <a:t>Photo ID versus Proof of </a:t>
            </a:r>
            <a:r>
              <a:rPr lang="en-US" sz="3600" dirty="0" smtClean="0">
                <a:solidFill>
                  <a:srgbClr val="909090"/>
                </a:solidFill>
                <a:latin typeface="Interstate" panose="02000503090000020004" pitchFamily="2" charset="0"/>
              </a:rPr>
              <a:t>Residence:</a:t>
            </a:r>
            <a:endParaRPr lang="en-US" sz="2000" dirty="0">
              <a:solidFill>
                <a:srgbClr val="909090"/>
              </a:solidFill>
              <a:latin typeface="Interstate" panose="02000503090000020004" pitchFamily="2" charset="0"/>
            </a:endParaRPr>
          </a:p>
        </p:txBody>
      </p:sp>
      <p:sp>
        <p:nvSpPr>
          <p:cNvPr id="50179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ln>
            <a:round/>
            <a:headEnd/>
            <a:tailEnd/>
          </a:ln>
        </p:spPr>
        <p:txBody>
          <a:bodyPr/>
          <a:lstStyle/>
          <a:p>
            <a:fld id="{BD9F3BB6-474C-7A4E-9734-2D2F7939F84D}" type="slidenum">
              <a:rPr lang="en-US">
                <a:solidFill>
                  <a:srgbClr val="000000"/>
                </a:solidFill>
              </a:rPr>
              <a:pPr/>
              <a:t>20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0492" name="Rectangle 3"/>
          <p:cNvSpPr>
            <a:spLocks noChangeArrowheads="1"/>
          </p:cNvSpPr>
          <p:nvPr/>
        </p:nvSpPr>
        <p:spPr bwMode="auto">
          <a:xfrm>
            <a:off x="-387266" y="2605088"/>
            <a:ext cx="7867650" cy="197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742950" lvl="1" indent="-285750">
              <a:spcBef>
                <a:spcPct val="20000"/>
              </a:spcBef>
              <a:buClr>
                <a:srgbClr val="FF8000"/>
              </a:buClr>
              <a:buFont typeface="Wingdings" pitchFamily="-65" charset="2"/>
              <a:buChar char="§"/>
            </a:pPr>
            <a:r>
              <a:rPr lang="en-US" sz="2800" dirty="0" smtClean="0">
                <a:solidFill>
                  <a:srgbClr val="909090"/>
                </a:solidFill>
                <a:latin typeface="Skolar Basic Rg" pitchFamily="50" charset="0"/>
              </a:rPr>
              <a:t>    Proof </a:t>
            </a:r>
            <a:r>
              <a:rPr lang="en-US" sz="2800" dirty="0">
                <a:solidFill>
                  <a:srgbClr val="909090"/>
                </a:solidFill>
                <a:latin typeface="Skolar Basic Rg" pitchFamily="50" charset="0"/>
              </a:rPr>
              <a:t>of Residence documents prove </a:t>
            </a:r>
            <a:r>
              <a:rPr lang="en-US" sz="2800" dirty="0" smtClean="0">
                <a:solidFill>
                  <a:srgbClr val="909090"/>
                </a:solidFill>
                <a:latin typeface="Skolar Basic Rg" pitchFamily="50" charset="0"/>
              </a:rPr>
              <a:t>your</a:t>
            </a:r>
            <a:br>
              <a:rPr lang="en-US" sz="2800" dirty="0" smtClean="0">
                <a:solidFill>
                  <a:srgbClr val="909090"/>
                </a:solidFill>
                <a:latin typeface="Skolar Basic Rg" pitchFamily="50" charset="0"/>
              </a:rPr>
            </a:br>
            <a:r>
              <a:rPr lang="en-US" sz="2800" dirty="0" smtClean="0">
                <a:solidFill>
                  <a:srgbClr val="909090"/>
                </a:solidFill>
                <a:latin typeface="Skolar Basic Rg" pitchFamily="50" charset="0"/>
              </a:rPr>
              <a:t>    address</a:t>
            </a:r>
            <a:endParaRPr lang="en-US" sz="2800" dirty="0">
              <a:solidFill>
                <a:srgbClr val="909090"/>
              </a:solidFill>
              <a:latin typeface="Skolar Basic Rg" pitchFamily="50" charset="0"/>
            </a:endParaRPr>
          </a:p>
          <a:p>
            <a:pPr marL="742950" lvl="1" indent="-285750">
              <a:spcBef>
                <a:spcPct val="20000"/>
              </a:spcBef>
              <a:buClr>
                <a:srgbClr val="FF8000"/>
              </a:buClr>
              <a:buFont typeface="Wingdings" pitchFamily="-65" charset="2"/>
              <a:buChar char="§"/>
            </a:pPr>
            <a:r>
              <a:rPr lang="en-US" sz="2800" dirty="0" smtClean="0">
                <a:solidFill>
                  <a:srgbClr val="909090"/>
                </a:solidFill>
                <a:latin typeface="Skolar Basic Rg" pitchFamily="50" charset="0"/>
              </a:rPr>
              <a:t>    Proof </a:t>
            </a:r>
            <a:r>
              <a:rPr lang="en-US" sz="2800" dirty="0">
                <a:solidFill>
                  <a:srgbClr val="909090"/>
                </a:solidFill>
                <a:latin typeface="Skolar Basic Rg" pitchFamily="50" charset="0"/>
              </a:rPr>
              <a:t>of Identification </a:t>
            </a:r>
            <a:r>
              <a:rPr lang="en-US" sz="2800" dirty="0" smtClean="0">
                <a:solidFill>
                  <a:srgbClr val="909090"/>
                </a:solidFill>
                <a:latin typeface="Skolar Basic Rg" pitchFamily="50" charset="0"/>
              </a:rPr>
              <a:t>documents </a:t>
            </a:r>
            <a:r>
              <a:rPr lang="en-US" sz="2800" dirty="0">
                <a:solidFill>
                  <a:srgbClr val="909090"/>
                </a:solidFill>
                <a:latin typeface="Skolar Basic Rg" pitchFamily="50" charset="0"/>
              </a:rPr>
              <a:t>prove </a:t>
            </a:r>
            <a:r>
              <a:rPr lang="en-US" sz="2800" dirty="0" smtClean="0">
                <a:solidFill>
                  <a:srgbClr val="909090"/>
                </a:solidFill>
                <a:latin typeface="Skolar Basic Rg" pitchFamily="50" charset="0"/>
              </a:rPr>
              <a:t/>
            </a:r>
            <a:br>
              <a:rPr lang="en-US" sz="2800" dirty="0" smtClean="0">
                <a:solidFill>
                  <a:srgbClr val="909090"/>
                </a:solidFill>
                <a:latin typeface="Skolar Basic Rg" pitchFamily="50" charset="0"/>
              </a:rPr>
            </a:br>
            <a:r>
              <a:rPr lang="en-US" sz="2800" dirty="0" smtClean="0">
                <a:solidFill>
                  <a:srgbClr val="909090"/>
                </a:solidFill>
                <a:latin typeface="Skolar Basic Rg" pitchFamily="50" charset="0"/>
              </a:rPr>
              <a:t>    who you are</a:t>
            </a:r>
            <a:endParaRPr lang="en-US" sz="2800" dirty="0">
              <a:solidFill>
                <a:srgbClr val="909090"/>
              </a:solidFill>
              <a:latin typeface="Skolar Basic Rg" pitchFamily="50" charset="0"/>
            </a:endParaRPr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93858"/>
            <a:ext cx="7824788" cy="1171575"/>
          </a:xfrm>
        </p:spPr>
        <p:txBody>
          <a:bodyPr/>
          <a:lstStyle/>
          <a:p>
            <a:pPr eaLnBrk="1" hangingPunct="1">
              <a:defRPr/>
            </a:pPr>
            <a:r>
              <a:rPr lang="en-US" sz="4800" b="1" cap="none" dirty="0">
                <a:solidFill>
                  <a:srgbClr val="909090"/>
                </a:solidFill>
                <a:latin typeface="Interstate" panose="02000503090000020004" pitchFamily="2" charset="0"/>
              </a:rPr>
              <a:t>-</a:t>
            </a:r>
            <a:r>
              <a:rPr lang="en-US" sz="4800" b="1" cap="none" dirty="0">
                <a:solidFill>
                  <a:srgbClr val="D21A21"/>
                </a:solidFill>
                <a:latin typeface="Interstate" panose="02000503090000020004" pitchFamily="2" charset="0"/>
              </a:rPr>
              <a:t>REGISTRATION &amp; </a:t>
            </a:r>
            <a:br>
              <a:rPr lang="en-US" sz="4800" b="1" cap="none" dirty="0">
                <a:solidFill>
                  <a:srgbClr val="D21A21"/>
                </a:solidFill>
                <a:latin typeface="Interstate" panose="02000503090000020004" pitchFamily="2" charset="0"/>
              </a:rPr>
            </a:br>
            <a:r>
              <a:rPr lang="en-US" sz="1200" b="1" cap="none" dirty="0">
                <a:solidFill>
                  <a:srgbClr val="D21A21"/>
                </a:solidFill>
                <a:latin typeface="Interstate" panose="02000503090000020004" pitchFamily="2" charset="0"/>
              </a:rPr>
              <a:t>      </a:t>
            </a:r>
            <a:r>
              <a:rPr lang="en-US" sz="4800" b="1" cap="none" dirty="0">
                <a:solidFill>
                  <a:srgbClr val="D21A21"/>
                </a:solidFill>
                <a:latin typeface="Interstate" panose="02000503090000020004" pitchFamily="2" charset="0"/>
              </a:rPr>
              <a:t>PROOF OF RESIDENCE</a:t>
            </a:r>
            <a:r>
              <a:rPr lang="en-US" sz="4800" b="1" cap="none" dirty="0">
                <a:solidFill>
                  <a:srgbClr val="909090"/>
                </a:solidFill>
                <a:latin typeface="Interstate" panose="02000503090000020004" pitchFamily="2" charset="0"/>
              </a:rPr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3295089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0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3"/>
          <p:cNvSpPr>
            <a:spLocks noGrp="1" noChangeArrowheads="1"/>
          </p:cNvSpPr>
          <p:nvPr>
            <p:ph idx="1"/>
          </p:nvPr>
        </p:nvSpPr>
        <p:spPr>
          <a:xfrm>
            <a:off x="0" y="1566965"/>
            <a:ext cx="9144000" cy="3349419"/>
          </a:xfrm>
        </p:spPr>
        <p:txBody>
          <a:bodyPr/>
          <a:lstStyle/>
          <a:p>
            <a:pPr eaLnBrk="1" hangingPunct="1">
              <a:buFont typeface="Wingdings" pitchFamily="-65" charset="2"/>
              <a:buNone/>
            </a:pPr>
            <a:r>
              <a:rPr lang="en-US" sz="2000" dirty="0">
                <a:solidFill>
                  <a:srgbClr val="909090"/>
                </a:solidFill>
                <a:latin typeface="Interstate" panose="02000503090000020004" pitchFamily="2" charset="0"/>
              </a:rPr>
              <a:t>  </a:t>
            </a:r>
            <a:r>
              <a:rPr lang="en-US" sz="3600" dirty="0" smtClean="0">
                <a:solidFill>
                  <a:srgbClr val="909090"/>
                </a:solidFill>
                <a:latin typeface="Interstate" panose="02000503090000020004" pitchFamily="2" charset="0"/>
              </a:rPr>
              <a:t>What can be used as Proof of Residence?</a:t>
            </a:r>
          </a:p>
          <a:p>
            <a:pPr marL="454025" eaLnBrk="1" hangingPunct="1">
              <a:buClr>
                <a:srgbClr val="FF8000"/>
              </a:buClr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rgbClr val="909090"/>
                </a:solidFill>
                <a:latin typeface="Skolar Basic Rg" pitchFamily="50" charset="0"/>
              </a:rPr>
              <a:t>A valid, unexpired, Wisconsin Driver License or Wisconsin State ID Card</a:t>
            </a:r>
            <a:endParaRPr lang="en-US" sz="2000" dirty="0">
              <a:solidFill>
                <a:srgbClr val="909090"/>
              </a:solidFill>
              <a:latin typeface="Skolar Basic Rg" pitchFamily="50" charset="0"/>
            </a:endParaRPr>
          </a:p>
          <a:p>
            <a:pPr marL="454025" eaLnBrk="1" hangingPunct="1">
              <a:buClr>
                <a:srgbClr val="FF8000"/>
              </a:buClr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rgbClr val="909090"/>
                </a:solidFill>
                <a:latin typeface="Skolar Basic Rg" pitchFamily="50" charset="0"/>
              </a:rPr>
              <a:t>A document issued by a unit of government</a:t>
            </a:r>
          </a:p>
          <a:p>
            <a:pPr marL="454025" eaLnBrk="1" hangingPunct="1">
              <a:buClr>
                <a:srgbClr val="FF8000"/>
              </a:buClr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rgbClr val="909090"/>
                </a:solidFill>
                <a:latin typeface="Skolar Basic Rg" pitchFamily="50" charset="0"/>
              </a:rPr>
              <a:t>A utility bill, good for 90 days</a:t>
            </a:r>
          </a:p>
          <a:p>
            <a:pPr marL="454025" eaLnBrk="1" hangingPunct="1">
              <a:buClr>
                <a:srgbClr val="FF8000"/>
              </a:buClr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rgbClr val="909090"/>
                </a:solidFill>
                <a:latin typeface="Skolar Basic Rg" pitchFamily="50" charset="0"/>
              </a:rPr>
              <a:t>A bank statement</a:t>
            </a:r>
            <a:r>
              <a:rPr lang="en-US" sz="2000" dirty="0" smtClean="0">
                <a:solidFill>
                  <a:srgbClr val="909090"/>
                </a:solidFill>
                <a:latin typeface="Interstate" panose="02000503090000020004" pitchFamily="2" charset="0"/>
              </a:rPr>
              <a:t/>
            </a:r>
            <a:br>
              <a:rPr lang="en-US" sz="2000" dirty="0" smtClean="0">
                <a:solidFill>
                  <a:srgbClr val="909090"/>
                </a:solidFill>
                <a:latin typeface="Interstate" panose="02000503090000020004" pitchFamily="2" charset="0"/>
              </a:rPr>
            </a:br>
            <a:endParaRPr lang="en-US" sz="2000" dirty="0" smtClean="0">
              <a:solidFill>
                <a:srgbClr val="909090"/>
              </a:solidFill>
              <a:latin typeface="Interstate" panose="02000503090000020004" pitchFamily="2" charset="0"/>
            </a:endParaRPr>
          </a:p>
          <a:p>
            <a:pPr marL="0" indent="0" eaLnBrk="1" hangingPunct="1">
              <a:buClr>
                <a:srgbClr val="FF8000"/>
              </a:buClr>
            </a:pPr>
            <a:r>
              <a:rPr lang="en-US" sz="2400" dirty="0" smtClean="0">
                <a:solidFill>
                  <a:srgbClr val="FF8000"/>
                </a:solidFill>
                <a:latin typeface="Interstate" panose="02000503090000020004" pitchFamily="2" charset="0"/>
              </a:rPr>
              <a:t>This is not a complete list, there are many documents that may qualify       as Proof of Residence.  Contact G.A.B. or your clerk if you are unsure. </a:t>
            </a:r>
            <a:endParaRPr lang="en-US" sz="2400" dirty="0">
              <a:solidFill>
                <a:srgbClr val="FF8000"/>
              </a:solidFill>
              <a:latin typeface="Interstate" panose="02000503090000020004" pitchFamily="2" charset="0"/>
            </a:endParaRPr>
          </a:p>
        </p:txBody>
      </p:sp>
      <p:sp>
        <p:nvSpPr>
          <p:cNvPr id="50179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ln>
            <a:round/>
            <a:headEnd/>
            <a:tailEnd/>
          </a:ln>
        </p:spPr>
        <p:txBody>
          <a:bodyPr/>
          <a:lstStyle/>
          <a:p>
            <a:fld id="{BD9F3BB6-474C-7A4E-9734-2D2F7939F84D}" type="slidenum">
              <a:rPr lang="en-US">
                <a:solidFill>
                  <a:srgbClr val="000000"/>
                </a:solidFill>
              </a:rPr>
              <a:pPr/>
              <a:t>21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0492" name="Rectangle 3"/>
          <p:cNvSpPr>
            <a:spLocks noChangeArrowheads="1"/>
          </p:cNvSpPr>
          <p:nvPr/>
        </p:nvSpPr>
        <p:spPr bwMode="auto">
          <a:xfrm>
            <a:off x="671513" y="2605088"/>
            <a:ext cx="7867650" cy="197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742950" lvl="1" indent="-285750">
              <a:spcBef>
                <a:spcPct val="20000"/>
              </a:spcBef>
              <a:buClr>
                <a:srgbClr val="FF8000"/>
              </a:buClr>
              <a:buFont typeface="Wingdings" pitchFamily="-65" charset="2"/>
              <a:buChar char="§"/>
            </a:pPr>
            <a:endParaRPr lang="en-US" sz="2800" dirty="0">
              <a:solidFill>
                <a:srgbClr val="909090"/>
              </a:solidFill>
              <a:latin typeface="Skolar Basic Rg" pitchFamily="50" charset="0"/>
            </a:endParaRPr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93858"/>
            <a:ext cx="7824788" cy="1171575"/>
          </a:xfrm>
        </p:spPr>
        <p:txBody>
          <a:bodyPr/>
          <a:lstStyle/>
          <a:p>
            <a:pPr eaLnBrk="1" hangingPunct="1">
              <a:defRPr/>
            </a:pPr>
            <a:r>
              <a:rPr lang="en-US" sz="4800" b="1" cap="none" dirty="0">
                <a:solidFill>
                  <a:srgbClr val="909090"/>
                </a:solidFill>
                <a:latin typeface="Interstate" panose="02000503090000020004" pitchFamily="2" charset="0"/>
              </a:rPr>
              <a:t>-</a:t>
            </a:r>
            <a:r>
              <a:rPr lang="en-US" sz="4800" b="1" cap="none" dirty="0">
                <a:solidFill>
                  <a:srgbClr val="D21A21"/>
                </a:solidFill>
                <a:latin typeface="Interstate" panose="02000503090000020004" pitchFamily="2" charset="0"/>
              </a:rPr>
              <a:t>REGISTRATION &amp; </a:t>
            </a:r>
            <a:br>
              <a:rPr lang="en-US" sz="4800" b="1" cap="none" dirty="0">
                <a:solidFill>
                  <a:srgbClr val="D21A21"/>
                </a:solidFill>
                <a:latin typeface="Interstate" panose="02000503090000020004" pitchFamily="2" charset="0"/>
              </a:rPr>
            </a:br>
            <a:r>
              <a:rPr lang="en-US" sz="1200" b="1" cap="none" dirty="0">
                <a:solidFill>
                  <a:srgbClr val="D21A21"/>
                </a:solidFill>
                <a:latin typeface="Interstate" panose="02000503090000020004" pitchFamily="2" charset="0"/>
              </a:rPr>
              <a:t>      </a:t>
            </a:r>
            <a:r>
              <a:rPr lang="en-US" sz="4800" b="1" cap="none" dirty="0">
                <a:solidFill>
                  <a:srgbClr val="D21A21"/>
                </a:solidFill>
                <a:latin typeface="Interstate" panose="02000503090000020004" pitchFamily="2" charset="0"/>
              </a:rPr>
              <a:t>PROOF OF RESIDENCE</a:t>
            </a:r>
            <a:r>
              <a:rPr lang="en-US" sz="4800" b="1" cap="none" dirty="0">
                <a:solidFill>
                  <a:srgbClr val="909090"/>
                </a:solidFill>
                <a:latin typeface="Interstate" panose="02000503090000020004" pitchFamily="2" charset="0"/>
              </a:rPr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2952044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0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3"/>
          <p:cNvSpPr>
            <a:spLocks noGrp="1" noChangeArrowheads="1"/>
          </p:cNvSpPr>
          <p:nvPr>
            <p:ph idx="1"/>
          </p:nvPr>
        </p:nvSpPr>
        <p:spPr>
          <a:xfrm>
            <a:off x="129186" y="1578840"/>
            <a:ext cx="8409977" cy="3278167"/>
          </a:xfrm>
        </p:spPr>
        <p:txBody>
          <a:bodyPr/>
          <a:lstStyle/>
          <a:p>
            <a:pPr eaLnBrk="1" hangingPunct="1">
              <a:buFont typeface="Wingdings" pitchFamily="-65" charset="2"/>
              <a:buNone/>
            </a:pPr>
            <a:r>
              <a:rPr lang="en-US" sz="3600" dirty="0" smtClean="0">
                <a:solidFill>
                  <a:srgbClr val="909090"/>
                </a:solidFill>
                <a:latin typeface="Interstate" panose="02000503090000020004" pitchFamily="2" charset="0"/>
              </a:rPr>
              <a:t>About Proof of Residence:</a:t>
            </a:r>
          </a:p>
          <a:p>
            <a:pPr marL="571500" indent="-571500" eaLnBrk="1" hangingPunct="1">
              <a:buClr>
                <a:srgbClr val="FF8000"/>
              </a:buClr>
              <a:buFont typeface="Wingdings" panose="05000000000000000000" pitchFamily="2" charset="2"/>
              <a:buChar char="§"/>
            </a:pPr>
            <a:r>
              <a:rPr lang="en-US" sz="2800" b="0" dirty="0" smtClean="0">
                <a:solidFill>
                  <a:srgbClr val="909090"/>
                </a:solidFill>
                <a:latin typeface="Skolar Basic Rg" pitchFamily="50" charset="0"/>
              </a:rPr>
              <a:t>Your proof of residence must include your current name and current address</a:t>
            </a:r>
          </a:p>
          <a:p>
            <a:pPr marL="571500" indent="-571500" eaLnBrk="1" hangingPunct="1">
              <a:buClr>
                <a:srgbClr val="FF8000"/>
              </a:buClr>
              <a:buFont typeface="Wingdings" panose="05000000000000000000" pitchFamily="2" charset="2"/>
              <a:buChar char="§"/>
            </a:pPr>
            <a:r>
              <a:rPr lang="en-US" sz="2800" b="0" dirty="0" smtClean="0">
                <a:solidFill>
                  <a:srgbClr val="909090"/>
                </a:solidFill>
                <a:latin typeface="Skolar Basic Rg" pitchFamily="50" charset="0"/>
              </a:rPr>
              <a:t>You may show your proof of residence electronically on your phone or your computer</a:t>
            </a:r>
          </a:p>
          <a:p>
            <a:pPr eaLnBrk="1" hangingPunct="1">
              <a:buClr>
                <a:srgbClr val="FF8000"/>
              </a:buClr>
              <a:buFont typeface="Wingdings" panose="05000000000000000000" pitchFamily="2" charset="2"/>
              <a:buChar char="§"/>
            </a:pPr>
            <a:endParaRPr lang="en-US" sz="2000" dirty="0">
              <a:solidFill>
                <a:srgbClr val="909090"/>
              </a:solidFill>
              <a:latin typeface="Interstate" panose="02000503090000020004" pitchFamily="2" charset="0"/>
            </a:endParaRPr>
          </a:p>
        </p:txBody>
      </p:sp>
      <p:sp>
        <p:nvSpPr>
          <p:cNvPr id="50179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ln>
            <a:round/>
            <a:headEnd/>
            <a:tailEnd/>
          </a:ln>
        </p:spPr>
        <p:txBody>
          <a:bodyPr/>
          <a:lstStyle/>
          <a:p>
            <a:fld id="{BD9F3BB6-474C-7A4E-9734-2D2F7939F84D}" type="slidenum">
              <a:rPr lang="en-US">
                <a:solidFill>
                  <a:srgbClr val="000000"/>
                </a:solidFill>
              </a:rPr>
              <a:pPr/>
              <a:t>22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0492" name="Rectangle 3"/>
          <p:cNvSpPr>
            <a:spLocks noChangeArrowheads="1"/>
          </p:cNvSpPr>
          <p:nvPr/>
        </p:nvSpPr>
        <p:spPr bwMode="auto">
          <a:xfrm>
            <a:off x="671513" y="2605088"/>
            <a:ext cx="7867650" cy="197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742950" lvl="1" indent="-285750">
              <a:spcBef>
                <a:spcPct val="20000"/>
              </a:spcBef>
              <a:buClr>
                <a:srgbClr val="FF8000"/>
              </a:buClr>
              <a:buFont typeface="Wingdings" pitchFamily="-65" charset="2"/>
              <a:buChar char="§"/>
            </a:pPr>
            <a:endParaRPr lang="en-US" sz="2800" dirty="0">
              <a:solidFill>
                <a:srgbClr val="909090"/>
              </a:solidFill>
              <a:latin typeface="Skolar Basic Rg" pitchFamily="50" charset="0"/>
            </a:endParaRPr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93858"/>
            <a:ext cx="7824788" cy="1171575"/>
          </a:xfrm>
        </p:spPr>
        <p:txBody>
          <a:bodyPr/>
          <a:lstStyle/>
          <a:p>
            <a:pPr eaLnBrk="1" hangingPunct="1">
              <a:defRPr/>
            </a:pPr>
            <a:r>
              <a:rPr lang="en-US" sz="4800" b="1" cap="none" dirty="0">
                <a:solidFill>
                  <a:srgbClr val="909090"/>
                </a:solidFill>
                <a:latin typeface="Interstate" panose="02000503090000020004" pitchFamily="2" charset="0"/>
              </a:rPr>
              <a:t>-</a:t>
            </a:r>
            <a:r>
              <a:rPr lang="en-US" sz="4800" b="1" cap="none" dirty="0">
                <a:solidFill>
                  <a:srgbClr val="D21A21"/>
                </a:solidFill>
                <a:latin typeface="Interstate" panose="02000503090000020004" pitchFamily="2" charset="0"/>
              </a:rPr>
              <a:t>REGISTRATION &amp; </a:t>
            </a:r>
            <a:br>
              <a:rPr lang="en-US" sz="4800" b="1" cap="none" dirty="0">
                <a:solidFill>
                  <a:srgbClr val="D21A21"/>
                </a:solidFill>
                <a:latin typeface="Interstate" panose="02000503090000020004" pitchFamily="2" charset="0"/>
              </a:rPr>
            </a:br>
            <a:r>
              <a:rPr lang="en-US" sz="1200" b="1" cap="none" dirty="0">
                <a:solidFill>
                  <a:srgbClr val="D21A21"/>
                </a:solidFill>
                <a:latin typeface="Interstate" panose="02000503090000020004" pitchFamily="2" charset="0"/>
              </a:rPr>
              <a:t>      </a:t>
            </a:r>
            <a:r>
              <a:rPr lang="en-US" sz="4800" b="1" cap="none" dirty="0">
                <a:solidFill>
                  <a:srgbClr val="D21A21"/>
                </a:solidFill>
                <a:latin typeface="Interstate" panose="02000503090000020004" pitchFamily="2" charset="0"/>
              </a:rPr>
              <a:t>PROOF OF RESIDENCE</a:t>
            </a:r>
            <a:r>
              <a:rPr lang="en-US" sz="4800" b="1" cap="none" dirty="0">
                <a:solidFill>
                  <a:srgbClr val="909090"/>
                </a:solidFill>
                <a:latin typeface="Interstate" panose="02000503090000020004" pitchFamily="2" charset="0"/>
              </a:rPr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4290936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0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A59F9B9-DA08-4CA2-8985-5845B6E6899A}" type="slidenum">
              <a:rPr lang="en-US" smtClean="0"/>
              <a:pPr eaLnBrk="1" hangingPunct="1"/>
              <a:t>23</a:t>
            </a:fld>
            <a:endParaRPr lang="en-US" dirty="0" smtClean="0"/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>
          <a:xfrm rot="19140000">
            <a:off x="1064337" y="1705886"/>
            <a:ext cx="5651500" cy="1206500"/>
          </a:xfrm>
          <a:prstGeom prst="rect">
            <a:avLst/>
          </a:prstGeom>
        </p:spPr>
        <p:txBody>
          <a:bodyPr vert="horz" wrap="square" lIns="91440" tIns="45720" rIns="91440" bIns="9144" numCol="1" anchor="b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 cap="all">
                <a:solidFill>
                  <a:srgbClr val="B61A21"/>
                </a:solidFill>
                <a:latin typeface="+mj-lt"/>
                <a:ea typeface="ＭＳ Ｐゴシック" pitchFamily="-65" charset="-128"/>
                <a:cs typeface="ＭＳ Ｐゴシック" pitchFamily="-65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B61A21"/>
                </a:solidFill>
                <a:latin typeface="Franklin Gothic Medium" pitchFamily="-65" charset="0"/>
                <a:ea typeface="ＭＳ Ｐゴシック" pitchFamily="-65" charset="-128"/>
                <a:cs typeface="ＭＳ Ｐゴシック" pitchFamily="-65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B61A21"/>
                </a:solidFill>
                <a:latin typeface="Franklin Gothic Medium" pitchFamily="-65" charset="0"/>
                <a:ea typeface="ＭＳ Ｐゴシック" pitchFamily="-65" charset="-128"/>
                <a:cs typeface="ＭＳ Ｐゴシック" pitchFamily="-65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B61A21"/>
                </a:solidFill>
                <a:latin typeface="Franklin Gothic Medium" pitchFamily="-65" charset="0"/>
                <a:ea typeface="ＭＳ Ｐゴシック" pitchFamily="-65" charset="-128"/>
                <a:cs typeface="ＭＳ Ｐゴシック" pitchFamily="-65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B61A21"/>
                </a:solidFill>
                <a:latin typeface="Franklin Gothic Medium" pitchFamily="-65" charset="0"/>
                <a:ea typeface="ＭＳ Ｐゴシック" pitchFamily="-65" charset="-128"/>
                <a:cs typeface="ＭＳ Ｐゴシック" pitchFamily="-65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B61A21"/>
                </a:solidFill>
                <a:latin typeface="Franklin Gothic Medium" pitchFamily="-65" charset="0"/>
                <a:ea typeface="ＭＳ Ｐゴシック" pitchFamily="-65" charset="-128"/>
                <a:cs typeface="ＭＳ Ｐゴシック" pitchFamily="-65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B61A21"/>
                </a:solidFill>
                <a:latin typeface="Franklin Gothic Medium" pitchFamily="-65" charset="0"/>
                <a:ea typeface="ＭＳ Ｐゴシック" pitchFamily="-65" charset="-128"/>
                <a:cs typeface="ＭＳ Ｐゴシック" pitchFamily="-65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B61A21"/>
                </a:solidFill>
                <a:latin typeface="Franklin Gothic Medium" pitchFamily="-65" charset="0"/>
                <a:ea typeface="ＭＳ Ｐゴシック" pitchFamily="-65" charset="-128"/>
                <a:cs typeface="ＭＳ Ｐゴシック" pitchFamily="-65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B61A21"/>
                </a:solidFill>
                <a:latin typeface="Franklin Gothic Medium" pitchFamily="-65" charset="0"/>
                <a:ea typeface="ＭＳ Ｐゴシック" pitchFamily="-65" charset="-128"/>
                <a:cs typeface="ＭＳ Ｐゴシック" pitchFamily="-65" charset="-128"/>
              </a:defRPr>
            </a:lvl9pPr>
          </a:lstStyle>
          <a:p>
            <a:pPr eaLnBrk="1" hangingPunct="1">
              <a:defRPr/>
            </a:pPr>
            <a:r>
              <a:rPr lang="en-US" sz="4000" b="1" cap="none" dirty="0" smtClean="0">
                <a:solidFill>
                  <a:srgbClr val="D21A21"/>
                </a:solidFill>
                <a:latin typeface="Interstate" panose="02000503090000020004" pitchFamily="2" charset="0"/>
              </a:rPr>
              <a:t/>
            </a:r>
            <a:br>
              <a:rPr lang="en-US" sz="4000" b="1" cap="none" dirty="0" smtClean="0">
                <a:solidFill>
                  <a:srgbClr val="D21A21"/>
                </a:solidFill>
                <a:latin typeface="Interstate" panose="02000503090000020004" pitchFamily="2" charset="0"/>
              </a:rPr>
            </a:br>
            <a:r>
              <a:rPr lang="en-US" sz="4800" b="1" cap="none" dirty="0" smtClean="0">
                <a:solidFill>
                  <a:srgbClr val="D21A2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Interstate" panose="02000503090000020004" pitchFamily="2" charset="0"/>
              </a:rPr>
              <a:t>ABSENTEE VOTING</a:t>
            </a:r>
            <a:endParaRPr lang="en-US" sz="4000" b="1" cap="none" dirty="0">
              <a:solidFill>
                <a:srgbClr val="D21A21"/>
              </a:solidFill>
              <a:latin typeface="Interstate" panose="0200050309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4492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9F53765-9E9A-469E-9315-EA283322FF31}" type="slidenum">
              <a:rPr lang="en-US" smtClean="0">
                <a:solidFill>
                  <a:srgbClr val="000000"/>
                </a:solidFill>
              </a:rPr>
              <a:pPr eaLnBrk="1" hangingPunct="1"/>
              <a:t>24</a:t>
            </a:fld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2867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-38377" y="825405"/>
            <a:ext cx="8485464" cy="685528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dirty="0" smtClean="0">
                <a:solidFill>
                  <a:srgbClr val="909090"/>
                </a:solidFill>
                <a:latin typeface="Skolar Basic Rg" pitchFamily="50" charset="0"/>
              </a:rPr>
              <a:t>Where and when can I vote by absentee ballot?</a:t>
            </a:r>
          </a:p>
        </p:txBody>
      </p:sp>
      <p:sp>
        <p:nvSpPr>
          <p:cNvPr id="228357" name="Rectangle 3"/>
          <p:cNvSpPr>
            <a:spLocks noChangeArrowheads="1"/>
          </p:cNvSpPr>
          <p:nvPr/>
        </p:nvSpPr>
        <p:spPr bwMode="auto">
          <a:xfrm>
            <a:off x="160639" y="1289377"/>
            <a:ext cx="8801142" cy="580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rgbClr val="FF8000"/>
              </a:buClr>
            </a:pPr>
            <a:r>
              <a:rPr lang="en-US" sz="2400" dirty="0" smtClean="0">
                <a:solidFill>
                  <a:srgbClr val="FF8000"/>
                </a:solidFill>
                <a:latin typeface="Interstate" panose="02000503090000020004" pitchFamily="2" charset="0"/>
              </a:rPr>
              <a:t>By Mail-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FF8000"/>
              </a:buClr>
              <a:buFont typeface="Wingdings" pitchFamily="2" charset="2"/>
              <a:buChar char="§"/>
            </a:pPr>
            <a:r>
              <a:rPr lang="en-US" dirty="0">
                <a:solidFill>
                  <a:srgbClr val="909090"/>
                </a:solidFill>
                <a:latin typeface="Skolar Basic Rg" pitchFamily="50" charset="0"/>
              </a:rPr>
              <a:t>M</a:t>
            </a:r>
            <a:r>
              <a:rPr lang="en-US" dirty="0" smtClean="0">
                <a:solidFill>
                  <a:srgbClr val="909090"/>
                </a:solidFill>
                <a:latin typeface="Skolar Basic Rg" pitchFamily="50" charset="0"/>
              </a:rPr>
              <a:t>ake a request no later than the Thursday before the Election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FF8000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rgbClr val="909090"/>
                </a:solidFill>
                <a:latin typeface="Skolar Basic Rg" pitchFamily="50" charset="0"/>
              </a:rPr>
              <a:t>You can make your request in writing by  mail , email, fax or delivery</a:t>
            </a:r>
          </a:p>
          <a:p>
            <a:pPr marL="342900" lvl="0" indent="-342900">
              <a:lnSpc>
                <a:spcPct val="90000"/>
              </a:lnSpc>
              <a:spcBef>
                <a:spcPct val="20000"/>
              </a:spcBef>
              <a:buClr>
                <a:srgbClr val="FF8000"/>
              </a:buClr>
              <a:buFont typeface="Wingdings" pitchFamily="2" charset="2"/>
              <a:buChar char="§"/>
            </a:pPr>
            <a:r>
              <a:rPr lang="en-US" dirty="0">
                <a:solidFill>
                  <a:srgbClr val="909090"/>
                </a:solidFill>
                <a:latin typeface="Skolar Basic Rg" pitchFamily="50" charset="0"/>
              </a:rPr>
              <a:t>Send a copy of your photo ID with your </a:t>
            </a:r>
            <a:r>
              <a:rPr lang="en-US" dirty="0" smtClean="0">
                <a:solidFill>
                  <a:srgbClr val="909090"/>
                </a:solidFill>
                <a:latin typeface="Skolar Basic Rg" pitchFamily="50" charset="0"/>
              </a:rPr>
              <a:t>request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FF8000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rgbClr val="909090"/>
                </a:solidFill>
                <a:latin typeface="Skolar Basic Rg" pitchFamily="50" charset="0"/>
              </a:rPr>
              <a:t>Ballot will be sent to you by mail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buClr>
                <a:srgbClr val="FF8000"/>
              </a:buClr>
            </a:pPr>
            <a:endParaRPr lang="en-US" sz="2400" dirty="0">
              <a:solidFill>
                <a:srgbClr val="909090"/>
              </a:solidFill>
            </a:endParaRPr>
          </a:p>
        </p:txBody>
      </p:sp>
      <p:sp>
        <p:nvSpPr>
          <p:cNvPr id="228359" name="Rectangle 3"/>
          <p:cNvSpPr>
            <a:spLocks noChangeArrowheads="1"/>
          </p:cNvSpPr>
          <p:nvPr/>
        </p:nvSpPr>
        <p:spPr bwMode="auto">
          <a:xfrm>
            <a:off x="915987" y="4242083"/>
            <a:ext cx="7531100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FF8000"/>
              </a:buClr>
              <a:buFont typeface="Wingdings" pitchFamily="2" charset="2"/>
              <a:buChar char="§"/>
            </a:pPr>
            <a:endParaRPr lang="en-US" sz="2400" dirty="0">
              <a:solidFill>
                <a:srgbClr val="909090"/>
              </a:solidFill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0" y="39162"/>
            <a:ext cx="6588125" cy="687387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 cap="all">
                <a:solidFill>
                  <a:srgbClr val="B61A21"/>
                </a:solidFill>
                <a:latin typeface="+mj-lt"/>
                <a:ea typeface="ＭＳ Ｐゴシック" pitchFamily="-65" charset="-128"/>
                <a:cs typeface="ＭＳ Ｐゴシック" pitchFamily="-65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B61A21"/>
                </a:solidFill>
                <a:latin typeface="Franklin Gothic Medium" pitchFamily="-65" charset="0"/>
                <a:ea typeface="ＭＳ Ｐゴシック" pitchFamily="-65" charset="-128"/>
                <a:cs typeface="ＭＳ Ｐゴシック" pitchFamily="-65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B61A21"/>
                </a:solidFill>
                <a:latin typeface="Franklin Gothic Medium" pitchFamily="-65" charset="0"/>
                <a:ea typeface="ＭＳ Ｐゴシック" pitchFamily="-65" charset="-128"/>
                <a:cs typeface="ＭＳ Ｐゴシック" pitchFamily="-65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B61A21"/>
                </a:solidFill>
                <a:latin typeface="Franklin Gothic Medium" pitchFamily="-65" charset="0"/>
                <a:ea typeface="ＭＳ Ｐゴシック" pitchFamily="-65" charset="-128"/>
                <a:cs typeface="ＭＳ Ｐゴシック" pitchFamily="-65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B61A21"/>
                </a:solidFill>
                <a:latin typeface="Franklin Gothic Medium" pitchFamily="-65" charset="0"/>
                <a:ea typeface="ＭＳ Ｐゴシック" pitchFamily="-65" charset="-128"/>
                <a:cs typeface="ＭＳ Ｐゴシック" pitchFamily="-65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B61A21"/>
                </a:solidFill>
                <a:latin typeface="Franklin Gothic Medium" pitchFamily="-65" charset="0"/>
                <a:ea typeface="ＭＳ Ｐゴシック" pitchFamily="-65" charset="-128"/>
                <a:cs typeface="ＭＳ Ｐゴシック" pitchFamily="-65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B61A21"/>
                </a:solidFill>
                <a:latin typeface="Franklin Gothic Medium" pitchFamily="-65" charset="0"/>
                <a:ea typeface="ＭＳ Ｐゴシック" pitchFamily="-65" charset="-128"/>
                <a:cs typeface="ＭＳ Ｐゴシック" pitchFamily="-65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B61A21"/>
                </a:solidFill>
                <a:latin typeface="Franklin Gothic Medium" pitchFamily="-65" charset="0"/>
                <a:ea typeface="ＭＳ Ｐゴシック" pitchFamily="-65" charset="-128"/>
                <a:cs typeface="ＭＳ Ｐゴシック" pitchFamily="-65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B61A21"/>
                </a:solidFill>
                <a:latin typeface="Franklin Gothic Medium" pitchFamily="-65" charset="0"/>
                <a:ea typeface="ＭＳ Ｐゴシック" pitchFamily="-65" charset="-128"/>
                <a:cs typeface="ＭＳ Ｐゴシック" pitchFamily="-65" charset="-128"/>
              </a:defRPr>
            </a:lvl9pPr>
          </a:lstStyle>
          <a:p>
            <a:pPr eaLnBrk="1" hangingPunct="1">
              <a:defRPr/>
            </a:pPr>
            <a:r>
              <a:rPr lang="en-US" sz="4400" b="1" cap="none" dirty="0">
                <a:solidFill>
                  <a:srgbClr val="909090"/>
                </a:solidFill>
                <a:latin typeface="Interstate" panose="02000503090000020004" pitchFamily="2" charset="0"/>
              </a:rPr>
              <a:t>-</a:t>
            </a:r>
            <a:r>
              <a:rPr lang="en-US" sz="4400" b="1" cap="none" dirty="0">
                <a:solidFill>
                  <a:srgbClr val="D21A21"/>
                </a:solidFill>
                <a:latin typeface="Interstate" panose="02000503090000020004" pitchFamily="2" charset="0"/>
              </a:rPr>
              <a:t>ABSENTEE VOTING</a:t>
            </a:r>
            <a:r>
              <a:rPr lang="en-US" sz="4400" b="1" cap="none" dirty="0">
                <a:solidFill>
                  <a:srgbClr val="909090"/>
                </a:solidFill>
                <a:latin typeface="Interstate" panose="02000503090000020004" pitchFamily="2" charset="0"/>
              </a:rPr>
              <a:t>-</a:t>
            </a:r>
          </a:p>
        </p:txBody>
      </p:sp>
      <p:sp>
        <p:nvSpPr>
          <p:cNvPr id="2" name="Rectangle 1"/>
          <p:cNvSpPr/>
          <p:nvPr/>
        </p:nvSpPr>
        <p:spPr>
          <a:xfrm>
            <a:off x="160639" y="3002722"/>
            <a:ext cx="7834184" cy="189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ct val="20000"/>
              </a:spcBef>
              <a:buClr>
                <a:srgbClr val="FF8000"/>
              </a:buClr>
            </a:pPr>
            <a:r>
              <a:rPr lang="en-US" sz="2400" dirty="0" smtClean="0">
                <a:solidFill>
                  <a:srgbClr val="FF8000"/>
                </a:solidFill>
                <a:latin typeface="Interstate" panose="02000503090000020004" pitchFamily="2" charset="0"/>
              </a:rPr>
              <a:t>In-Person in Clerk’s Office-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FF8000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rgbClr val="909090"/>
                </a:solidFill>
                <a:latin typeface="Skolar Basic Rg" pitchFamily="50" charset="0"/>
              </a:rPr>
              <a:t>3</a:t>
            </a:r>
            <a:r>
              <a:rPr lang="en-US" baseline="30000" dirty="0" smtClean="0">
                <a:solidFill>
                  <a:srgbClr val="909090"/>
                </a:solidFill>
                <a:latin typeface="Skolar Basic Rg" pitchFamily="50" charset="0"/>
              </a:rPr>
              <a:t>rd</a:t>
            </a:r>
            <a:r>
              <a:rPr lang="en-US" dirty="0" smtClean="0">
                <a:solidFill>
                  <a:srgbClr val="909090"/>
                </a:solidFill>
                <a:latin typeface="Skolar Basic Rg" pitchFamily="50" charset="0"/>
              </a:rPr>
              <a:t> Monday  before the election through the Friday before the election</a:t>
            </a:r>
            <a:endParaRPr lang="en-US" dirty="0">
              <a:solidFill>
                <a:srgbClr val="909090"/>
              </a:solidFill>
              <a:latin typeface="Skolar Basic Rg" pitchFamily="50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FF8000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rgbClr val="909090"/>
                </a:solidFill>
                <a:latin typeface="Skolar Basic Rg" pitchFamily="50" charset="0"/>
              </a:rPr>
              <a:t>Occurs in your municipal clerk’s office during their office hours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FF8000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rgbClr val="909090"/>
                </a:solidFill>
                <a:latin typeface="Skolar Basic Rg" pitchFamily="50" charset="0"/>
              </a:rPr>
              <a:t>You cannot vote in-person absentee on weekends or the Monday before the Election</a:t>
            </a:r>
            <a:endParaRPr lang="en-US" dirty="0">
              <a:solidFill>
                <a:srgbClr val="909090"/>
              </a:solidFill>
              <a:latin typeface="Skolar Basic Rg" pitchFamily="50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FF8000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rgbClr val="909090"/>
                </a:solidFill>
                <a:latin typeface="Skolar Basic Rg" pitchFamily="50" charset="0"/>
              </a:rPr>
              <a:t>Must show your original photo  ID</a:t>
            </a:r>
            <a:endParaRPr lang="en-US" dirty="0">
              <a:solidFill>
                <a:srgbClr val="909090"/>
              </a:solidFill>
              <a:latin typeface="Skolar Basic Rg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6127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28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835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FD3C8ED-AB71-4929-8736-4AD3823E10B1}" type="slidenum">
              <a:rPr lang="en-US" smtClean="0"/>
              <a:pPr eaLnBrk="1" hangingPunct="1"/>
              <a:t>25</a:t>
            </a:fld>
            <a:endParaRPr lang="en-US" dirty="0" smtClean="0"/>
          </a:p>
        </p:txBody>
      </p:sp>
      <p:sp>
        <p:nvSpPr>
          <p:cNvPr id="2970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77833" y="1264455"/>
            <a:ext cx="7759700" cy="54451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dirty="0" smtClean="0">
                <a:solidFill>
                  <a:srgbClr val="909090"/>
                </a:solidFill>
                <a:latin typeface="Skolar Basic Rg" pitchFamily="50" charset="0"/>
              </a:rPr>
              <a:t>Providing Photo ID when Voting Absentee</a:t>
            </a:r>
          </a:p>
        </p:txBody>
      </p:sp>
      <p:sp>
        <p:nvSpPr>
          <p:cNvPr id="232453" name="Rectangle 3"/>
          <p:cNvSpPr>
            <a:spLocks noChangeArrowheads="1"/>
          </p:cNvSpPr>
          <p:nvPr/>
        </p:nvSpPr>
        <p:spPr bwMode="auto">
          <a:xfrm>
            <a:off x="337210" y="1938384"/>
            <a:ext cx="7510463" cy="51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en-US" sz="2400" b="1" dirty="0" smtClean="0">
                <a:solidFill>
                  <a:srgbClr val="D21A21"/>
                </a:solidFill>
                <a:latin typeface="Interstate" panose="02000503090000020004" pitchFamily="2" charset="0"/>
              </a:rPr>
              <a:t>VOTERS WHO MUST PROVIDE ID</a:t>
            </a:r>
            <a:endParaRPr lang="en-US" sz="2400" b="1" dirty="0">
              <a:solidFill>
                <a:srgbClr val="D21A21"/>
              </a:solidFill>
              <a:latin typeface="Interstate" panose="02000503090000020004" pitchFamily="2" charset="0"/>
            </a:endParaRPr>
          </a:p>
        </p:txBody>
      </p:sp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0" y="2451146"/>
            <a:ext cx="7264400" cy="723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FF8000"/>
              </a:buClr>
              <a:buFont typeface="Wingdings" pitchFamily="2" charset="2"/>
              <a:buChar char="§"/>
            </a:pPr>
            <a:r>
              <a:rPr lang="en-US" sz="2400" dirty="0" smtClean="0">
                <a:solidFill>
                  <a:srgbClr val="909090"/>
                </a:solidFill>
                <a:latin typeface="Skolar Basic Rg" pitchFamily="50" charset="0"/>
              </a:rPr>
              <a:t>Regular absentee voters requesting a ballot by mail- Send a copy of ID with request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rgbClr val="893419"/>
              </a:buClr>
            </a:pPr>
            <a:endParaRPr lang="en-US" sz="400" dirty="0" smtClean="0"/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-1" y="4035455"/>
            <a:ext cx="7264400" cy="490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rgbClr val="893419"/>
              </a:buClr>
            </a:pPr>
            <a:endParaRPr lang="en-US" sz="400" dirty="0" smtClean="0">
              <a:solidFill>
                <a:srgbClr val="909090"/>
              </a:solidFill>
              <a:latin typeface="Skolar Basic Rg" pitchFamily="50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FF8000"/>
              </a:buClr>
              <a:buFont typeface="Wingdings" pitchFamily="2" charset="2"/>
              <a:buChar char="§"/>
            </a:pPr>
            <a:r>
              <a:rPr lang="en-US" sz="2400" dirty="0" smtClean="0">
                <a:solidFill>
                  <a:srgbClr val="909090"/>
                </a:solidFill>
                <a:latin typeface="Skolar Basic Rg" pitchFamily="50" charset="0"/>
              </a:rPr>
              <a:t>In-person voters in the clerk’s office – Show your ID to the clerk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rgbClr val="893419"/>
              </a:buClr>
            </a:pPr>
            <a:endParaRPr lang="en-US" sz="2400" dirty="0">
              <a:solidFill>
                <a:srgbClr val="909090"/>
              </a:solidFill>
              <a:latin typeface="Skolar Basic Rg" pitchFamily="50" charset="0"/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-1" y="3176415"/>
            <a:ext cx="7264400" cy="89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rgbClr val="893419"/>
              </a:buClr>
            </a:pPr>
            <a:endParaRPr lang="en-US" sz="400" dirty="0" smtClean="0">
              <a:solidFill>
                <a:srgbClr val="909090"/>
              </a:solidFill>
              <a:latin typeface="Skolar Basic Rg" pitchFamily="50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FF8000"/>
              </a:buClr>
              <a:buFont typeface="Wingdings" pitchFamily="2" charset="2"/>
              <a:buChar char="§"/>
            </a:pPr>
            <a:r>
              <a:rPr lang="en-US" sz="2400" dirty="0" smtClean="0">
                <a:solidFill>
                  <a:srgbClr val="909090"/>
                </a:solidFill>
                <a:latin typeface="Skolar Basic Rg" pitchFamily="50" charset="0"/>
              </a:rPr>
              <a:t>Regular absentee voters requesting a ballot by </a:t>
            </a:r>
            <a:r>
              <a:rPr lang="en-US" sz="2400" dirty="0">
                <a:solidFill>
                  <a:srgbClr val="909090"/>
                </a:solidFill>
                <a:latin typeface="Skolar Basic Rg" pitchFamily="50" charset="0"/>
              </a:rPr>
              <a:t>e</a:t>
            </a:r>
            <a:r>
              <a:rPr lang="en-US" sz="2400" dirty="0" smtClean="0">
                <a:solidFill>
                  <a:srgbClr val="909090"/>
                </a:solidFill>
                <a:latin typeface="Skolar Basic Rg" pitchFamily="50" charset="0"/>
              </a:rPr>
              <a:t>mail or fax – Send a copy of ID with request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rgbClr val="893419"/>
              </a:buClr>
            </a:pPr>
            <a:endParaRPr lang="en-US" sz="400" dirty="0" smtClean="0">
              <a:latin typeface="Skolar Basic Rg" pitchFamily="50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rgbClr val="893419"/>
              </a:buClr>
            </a:pPr>
            <a:endParaRPr lang="en-US" sz="2400" dirty="0">
              <a:latin typeface="Skolar Basic Rg" pitchFamily="50" charset="0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0" y="39162"/>
            <a:ext cx="6588125" cy="687387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 cap="all">
                <a:solidFill>
                  <a:srgbClr val="B61A21"/>
                </a:solidFill>
                <a:latin typeface="+mj-lt"/>
                <a:ea typeface="ＭＳ Ｐゴシック" pitchFamily="-65" charset="-128"/>
                <a:cs typeface="ＭＳ Ｐゴシック" pitchFamily="-65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B61A21"/>
                </a:solidFill>
                <a:latin typeface="Franklin Gothic Medium" pitchFamily="-65" charset="0"/>
                <a:ea typeface="ＭＳ Ｐゴシック" pitchFamily="-65" charset="-128"/>
                <a:cs typeface="ＭＳ Ｐゴシック" pitchFamily="-65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B61A21"/>
                </a:solidFill>
                <a:latin typeface="Franklin Gothic Medium" pitchFamily="-65" charset="0"/>
                <a:ea typeface="ＭＳ Ｐゴシック" pitchFamily="-65" charset="-128"/>
                <a:cs typeface="ＭＳ Ｐゴシック" pitchFamily="-65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B61A21"/>
                </a:solidFill>
                <a:latin typeface="Franklin Gothic Medium" pitchFamily="-65" charset="0"/>
                <a:ea typeface="ＭＳ Ｐゴシック" pitchFamily="-65" charset="-128"/>
                <a:cs typeface="ＭＳ Ｐゴシック" pitchFamily="-65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B61A21"/>
                </a:solidFill>
                <a:latin typeface="Franklin Gothic Medium" pitchFamily="-65" charset="0"/>
                <a:ea typeface="ＭＳ Ｐゴシック" pitchFamily="-65" charset="-128"/>
                <a:cs typeface="ＭＳ Ｐゴシック" pitchFamily="-65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B61A21"/>
                </a:solidFill>
                <a:latin typeface="Franklin Gothic Medium" pitchFamily="-65" charset="0"/>
                <a:ea typeface="ＭＳ Ｐゴシック" pitchFamily="-65" charset="-128"/>
                <a:cs typeface="ＭＳ Ｐゴシック" pitchFamily="-65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B61A21"/>
                </a:solidFill>
                <a:latin typeface="Franklin Gothic Medium" pitchFamily="-65" charset="0"/>
                <a:ea typeface="ＭＳ Ｐゴシック" pitchFamily="-65" charset="-128"/>
                <a:cs typeface="ＭＳ Ｐゴシック" pitchFamily="-65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B61A21"/>
                </a:solidFill>
                <a:latin typeface="Franklin Gothic Medium" pitchFamily="-65" charset="0"/>
                <a:ea typeface="ＭＳ Ｐゴシック" pitchFamily="-65" charset="-128"/>
                <a:cs typeface="ＭＳ Ｐゴシック" pitchFamily="-65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B61A21"/>
                </a:solidFill>
                <a:latin typeface="Franklin Gothic Medium" pitchFamily="-65" charset="0"/>
                <a:ea typeface="ＭＳ Ｐゴシック" pitchFamily="-65" charset="-128"/>
                <a:cs typeface="ＭＳ Ｐゴシック" pitchFamily="-65" charset="-128"/>
              </a:defRPr>
            </a:lvl9pPr>
          </a:lstStyle>
          <a:p>
            <a:pPr eaLnBrk="1" hangingPunct="1">
              <a:defRPr/>
            </a:pPr>
            <a:r>
              <a:rPr lang="en-US" sz="4400" b="1" cap="none" dirty="0">
                <a:solidFill>
                  <a:srgbClr val="909090"/>
                </a:solidFill>
                <a:latin typeface="Interstate" panose="02000503090000020004" pitchFamily="2" charset="0"/>
              </a:rPr>
              <a:t>-</a:t>
            </a:r>
            <a:r>
              <a:rPr lang="en-US" sz="4400" b="1" cap="none" dirty="0">
                <a:solidFill>
                  <a:srgbClr val="D21A21"/>
                </a:solidFill>
                <a:latin typeface="Interstate" panose="02000503090000020004" pitchFamily="2" charset="0"/>
              </a:rPr>
              <a:t>ABSENTEE VOTING</a:t>
            </a:r>
            <a:r>
              <a:rPr lang="en-US" sz="4400" b="1" cap="none" dirty="0">
                <a:solidFill>
                  <a:srgbClr val="909090"/>
                </a:solidFill>
                <a:latin typeface="Interstate" panose="02000503090000020004" pitchFamily="2" charset="0"/>
              </a:rPr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532264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2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2453" grpId="0"/>
      <p:bldP spid="14" grpId="0"/>
      <p:bldP spid="8" grpId="0"/>
      <p:bldP spid="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83ADC5B-87E7-4518-B17F-991BBC584874}" type="slidenum">
              <a:rPr lang="en-US" smtClean="0"/>
              <a:pPr eaLnBrk="1" hangingPunct="1"/>
              <a:t>26</a:t>
            </a:fld>
            <a:endParaRPr lang="en-US" dirty="0" smtClean="0"/>
          </a:p>
        </p:txBody>
      </p:sp>
      <p:sp>
        <p:nvSpPr>
          <p:cNvPr id="26632" name="Rectangle 3"/>
          <p:cNvSpPr>
            <a:spLocks noChangeArrowheads="1"/>
          </p:cNvSpPr>
          <p:nvPr/>
        </p:nvSpPr>
        <p:spPr bwMode="auto">
          <a:xfrm>
            <a:off x="306408" y="3154699"/>
            <a:ext cx="7243763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FF8000"/>
              </a:buClr>
              <a:buFont typeface="Wingdings" pitchFamily="2" charset="2"/>
              <a:buChar char="§"/>
            </a:pPr>
            <a:r>
              <a:rPr lang="en-US" sz="2400" dirty="0" smtClean="0">
                <a:solidFill>
                  <a:srgbClr val="FF8000"/>
                </a:solidFill>
                <a:latin typeface="Skolar Basic Rg" pitchFamily="50" charset="0"/>
              </a:rPr>
              <a:t>Permanent Overseas </a:t>
            </a:r>
            <a:r>
              <a:rPr lang="en-US" sz="2400" dirty="0">
                <a:solidFill>
                  <a:srgbClr val="909090"/>
                </a:solidFill>
                <a:latin typeface="Skolar Basic Rg" pitchFamily="50" charset="0"/>
              </a:rPr>
              <a:t>voters are exempt only if they vote </a:t>
            </a:r>
            <a:r>
              <a:rPr lang="en-US" sz="2400" dirty="0" smtClean="0">
                <a:solidFill>
                  <a:srgbClr val="909090"/>
                </a:solidFill>
                <a:latin typeface="Skolar Basic Rg" pitchFamily="50" charset="0"/>
              </a:rPr>
              <a:t>by </a:t>
            </a:r>
            <a:r>
              <a:rPr lang="en-US" sz="2400" dirty="0">
                <a:solidFill>
                  <a:srgbClr val="909090"/>
                </a:solidFill>
                <a:latin typeface="Skolar Basic Rg" pitchFamily="50" charset="0"/>
              </a:rPr>
              <a:t>absentee </a:t>
            </a:r>
            <a:r>
              <a:rPr lang="en-US" sz="2400" dirty="0" smtClean="0">
                <a:solidFill>
                  <a:srgbClr val="909090"/>
                </a:solidFill>
                <a:latin typeface="Skolar Basic Rg" pitchFamily="50" charset="0"/>
              </a:rPr>
              <a:t>ballot- Can get federal only ballot online at MyVote.wi.gov</a:t>
            </a:r>
            <a:endParaRPr lang="en-US" sz="2400" dirty="0">
              <a:solidFill>
                <a:srgbClr val="909090"/>
              </a:solidFill>
              <a:latin typeface="Skolar Basic Rg" pitchFamily="50" charset="0"/>
            </a:endParaRPr>
          </a:p>
        </p:txBody>
      </p:sp>
      <p:sp>
        <p:nvSpPr>
          <p:cNvPr id="26633" name="Rectangle 3"/>
          <p:cNvSpPr>
            <a:spLocks noChangeArrowheads="1"/>
          </p:cNvSpPr>
          <p:nvPr/>
        </p:nvSpPr>
        <p:spPr bwMode="auto">
          <a:xfrm>
            <a:off x="285771" y="2002105"/>
            <a:ext cx="7264400" cy="77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FF8000"/>
              </a:buClr>
              <a:buFont typeface="Wingdings" pitchFamily="2" charset="2"/>
              <a:buChar char="§"/>
            </a:pPr>
            <a:r>
              <a:rPr lang="en-US" sz="2400" dirty="0">
                <a:solidFill>
                  <a:srgbClr val="FF8000"/>
                </a:solidFill>
                <a:latin typeface="Skolar Basic Rg" pitchFamily="50" charset="0"/>
              </a:rPr>
              <a:t>Military voters </a:t>
            </a:r>
            <a:r>
              <a:rPr lang="en-US" sz="2400" dirty="0">
                <a:solidFill>
                  <a:srgbClr val="909090"/>
                </a:solidFill>
                <a:latin typeface="Skolar Basic Rg" pitchFamily="50" charset="0"/>
              </a:rPr>
              <a:t>are exempt only if they vote             by absentee </a:t>
            </a:r>
            <a:r>
              <a:rPr lang="en-US" sz="2400" dirty="0" smtClean="0">
                <a:solidFill>
                  <a:srgbClr val="909090"/>
                </a:solidFill>
                <a:latin typeface="Skolar Basic Rg" pitchFamily="50" charset="0"/>
              </a:rPr>
              <a:t>ballot – Can also get ballot online at MyVote.wi.gov</a:t>
            </a:r>
            <a:endParaRPr lang="en-US" sz="2400" dirty="0">
              <a:solidFill>
                <a:srgbClr val="909090"/>
              </a:solidFill>
              <a:latin typeface="Skolar Basic Rg" pitchFamily="50" charset="0"/>
            </a:endParaRPr>
          </a:p>
        </p:txBody>
      </p:sp>
      <p:sp>
        <p:nvSpPr>
          <p:cNvPr id="26634" name="Rectangle 3"/>
          <p:cNvSpPr>
            <a:spLocks noChangeArrowheads="1"/>
          </p:cNvSpPr>
          <p:nvPr/>
        </p:nvSpPr>
        <p:spPr bwMode="auto">
          <a:xfrm>
            <a:off x="0" y="1221559"/>
            <a:ext cx="7243763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en-US" sz="2400" b="1" dirty="0" smtClean="0">
                <a:solidFill>
                  <a:srgbClr val="909090"/>
                </a:solidFill>
                <a:latin typeface="Interstate" panose="02000503090000020004" pitchFamily="2" charset="0"/>
              </a:rPr>
              <a:t>VOTERS WHO ARE EXEMPT FROM SHOWING PHOTO ID</a:t>
            </a:r>
            <a:endParaRPr lang="en-US" sz="2400" b="1" dirty="0">
              <a:solidFill>
                <a:srgbClr val="909090"/>
              </a:solidFill>
              <a:latin typeface="Interstate" panose="02000503090000020004" pitchFamily="2" charset="0"/>
            </a:endParaRPr>
          </a:p>
        </p:txBody>
      </p:sp>
      <p:sp>
        <p:nvSpPr>
          <p:cNvPr id="26637" name="Rectangle 3"/>
          <p:cNvSpPr>
            <a:spLocks noChangeArrowheads="1"/>
          </p:cNvSpPr>
          <p:nvPr/>
        </p:nvSpPr>
        <p:spPr bwMode="auto">
          <a:xfrm>
            <a:off x="306408" y="4337681"/>
            <a:ext cx="7243763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FF8000"/>
              </a:buClr>
              <a:buFont typeface="Wingdings" pitchFamily="2" charset="2"/>
              <a:buChar char="§"/>
            </a:pPr>
            <a:r>
              <a:rPr lang="en-US" sz="2400" dirty="0">
                <a:solidFill>
                  <a:srgbClr val="FF8000"/>
                </a:solidFill>
                <a:latin typeface="Skolar Basic Rg" pitchFamily="50" charset="0"/>
              </a:rPr>
              <a:t>Confidential Electors</a:t>
            </a: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0" y="39162"/>
            <a:ext cx="6588125" cy="687387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 cap="all">
                <a:solidFill>
                  <a:srgbClr val="B61A21"/>
                </a:solidFill>
                <a:latin typeface="+mj-lt"/>
                <a:ea typeface="ＭＳ Ｐゴシック" pitchFamily="-65" charset="-128"/>
                <a:cs typeface="ＭＳ Ｐゴシック" pitchFamily="-65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B61A21"/>
                </a:solidFill>
                <a:latin typeface="Franklin Gothic Medium" pitchFamily="-65" charset="0"/>
                <a:ea typeface="ＭＳ Ｐゴシック" pitchFamily="-65" charset="-128"/>
                <a:cs typeface="ＭＳ Ｐゴシック" pitchFamily="-65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B61A21"/>
                </a:solidFill>
                <a:latin typeface="Franklin Gothic Medium" pitchFamily="-65" charset="0"/>
                <a:ea typeface="ＭＳ Ｐゴシック" pitchFamily="-65" charset="-128"/>
                <a:cs typeface="ＭＳ Ｐゴシック" pitchFamily="-65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B61A21"/>
                </a:solidFill>
                <a:latin typeface="Franklin Gothic Medium" pitchFamily="-65" charset="0"/>
                <a:ea typeface="ＭＳ Ｐゴシック" pitchFamily="-65" charset="-128"/>
                <a:cs typeface="ＭＳ Ｐゴシック" pitchFamily="-65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B61A21"/>
                </a:solidFill>
                <a:latin typeface="Franklin Gothic Medium" pitchFamily="-65" charset="0"/>
                <a:ea typeface="ＭＳ Ｐゴシック" pitchFamily="-65" charset="-128"/>
                <a:cs typeface="ＭＳ Ｐゴシック" pitchFamily="-65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B61A21"/>
                </a:solidFill>
                <a:latin typeface="Franklin Gothic Medium" pitchFamily="-65" charset="0"/>
                <a:ea typeface="ＭＳ Ｐゴシック" pitchFamily="-65" charset="-128"/>
                <a:cs typeface="ＭＳ Ｐゴシック" pitchFamily="-65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B61A21"/>
                </a:solidFill>
                <a:latin typeface="Franklin Gothic Medium" pitchFamily="-65" charset="0"/>
                <a:ea typeface="ＭＳ Ｐゴシック" pitchFamily="-65" charset="-128"/>
                <a:cs typeface="ＭＳ Ｐゴシック" pitchFamily="-65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B61A21"/>
                </a:solidFill>
                <a:latin typeface="Franklin Gothic Medium" pitchFamily="-65" charset="0"/>
                <a:ea typeface="ＭＳ Ｐゴシック" pitchFamily="-65" charset="-128"/>
                <a:cs typeface="ＭＳ Ｐゴシック" pitchFamily="-65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B61A21"/>
                </a:solidFill>
                <a:latin typeface="Franklin Gothic Medium" pitchFamily="-65" charset="0"/>
                <a:ea typeface="ＭＳ Ｐゴシック" pitchFamily="-65" charset="-128"/>
                <a:cs typeface="ＭＳ Ｐゴシック" pitchFamily="-65" charset="-128"/>
              </a:defRPr>
            </a:lvl9pPr>
          </a:lstStyle>
          <a:p>
            <a:pPr eaLnBrk="1" hangingPunct="1">
              <a:defRPr/>
            </a:pPr>
            <a:r>
              <a:rPr lang="en-US" sz="4400" b="1" cap="none" dirty="0">
                <a:solidFill>
                  <a:srgbClr val="909090"/>
                </a:solidFill>
                <a:latin typeface="Interstate" panose="02000503090000020004" pitchFamily="2" charset="0"/>
              </a:rPr>
              <a:t>-</a:t>
            </a:r>
            <a:r>
              <a:rPr lang="en-US" sz="4400" b="1" cap="none" dirty="0">
                <a:solidFill>
                  <a:srgbClr val="D21A21"/>
                </a:solidFill>
                <a:latin typeface="Interstate" panose="02000503090000020004" pitchFamily="2" charset="0"/>
              </a:rPr>
              <a:t>ABSENTEE VOTING</a:t>
            </a:r>
            <a:r>
              <a:rPr lang="en-US" sz="4400" b="1" cap="none" dirty="0">
                <a:solidFill>
                  <a:srgbClr val="909090"/>
                </a:solidFill>
                <a:latin typeface="Interstate" panose="02000503090000020004" pitchFamily="2" charset="0"/>
              </a:rPr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179781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6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6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6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2" grpId="0"/>
      <p:bldP spid="26633" grpId="0"/>
      <p:bldP spid="26634" grpId="0"/>
      <p:bldP spid="2663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9F53765-9E9A-469E-9315-EA283322FF31}" type="slidenum">
              <a:rPr lang="en-US" smtClean="0"/>
              <a:pPr eaLnBrk="1" hangingPunct="1"/>
              <a:t>27</a:t>
            </a:fld>
            <a:endParaRPr lang="en-US" dirty="0" smtClean="0"/>
          </a:p>
        </p:txBody>
      </p:sp>
      <p:sp>
        <p:nvSpPr>
          <p:cNvPr id="2867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6372" y="1221669"/>
            <a:ext cx="7759700" cy="54451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dirty="0" smtClean="0">
                <a:solidFill>
                  <a:srgbClr val="909090"/>
                </a:solidFill>
                <a:latin typeface="Skolar Basic Rg" pitchFamily="50" charset="0"/>
              </a:rPr>
              <a:t>Providing Photo ID when Voting Absentee</a:t>
            </a:r>
          </a:p>
        </p:txBody>
      </p:sp>
      <p:sp>
        <p:nvSpPr>
          <p:cNvPr id="228356" name="Rectangle 3"/>
          <p:cNvSpPr>
            <a:spLocks noChangeArrowheads="1"/>
          </p:cNvSpPr>
          <p:nvPr/>
        </p:nvSpPr>
        <p:spPr bwMode="auto">
          <a:xfrm>
            <a:off x="100576" y="3228228"/>
            <a:ext cx="75311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FF8000"/>
              </a:buClr>
              <a:buFont typeface="Wingdings" pitchFamily="2" charset="2"/>
              <a:buChar char="§"/>
            </a:pPr>
            <a:r>
              <a:rPr lang="en-US" sz="2400" dirty="0">
                <a:solidFill>
                  <a:srgbClr val="909090"/>
                </a:solidFill>
                <a:latin typeface="Skolar Basic Rg" pitchFamily="50" charset="0"/>
              </a:rPr>
              <a:t>Voters in </a:t>
            </a:r>
            <a:r>
              <a:rPr lang="en-US" sz="2400" dirty="0">
                <a:solidFill>
                  <a:srgbClr val="FF8000"/>
                </a:solidFill>
                <a:latin typeface="Skolar Basic Rg" pitchFamily="50" charset="0"/>
              </a:rPr>
              <a:t>care facilities </a:t>
            </a:r>
            <a:r>
              <a:rPr lang="en-US" sz="2400" dirty="0">
                <a:solidFill>
                  <a:srgbClr val="909090"/>
                </a:solidFill>
                <a:latin typeface="Skolar Basic Rg" pitchFamily="50" charset="0"/>
              </a:rPr>
              <a:t>visited by </a:t>
            </a:r>
            <a:r>
              <a:rPr lang="en-US" sz="2400" dirty="0">
                <a:solidFill>
                  <a:srgbClr val="FF8000"/>
                </a:solidFill>
                <a:latin typeface="Skolar Basic Rg" pitchFamily="50" charset="0"/>
              </a:rPr>
              <a:t>Special Voting Deputies</a:t>
            </a:r>
          </a:p>
        </p:txBody>
      </p:sp>
      <p:sp>
        <p:nvSpPr>
          <p:cNvPr id="228357" name="Rectangle 3"/>
          <p:cNvSpPr>
            <a:spLocks noChangeArrowheads="1"/>
          </p:cNvSpPr>
          <p:nvPr/>
        </p:nvSpPr>
        <p:spPr bwMode="auto">
          <a:xfrm>
            <a:off x="79939" y="2622941"/>
            <a:ext cx="7551737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FF8000"/>
              </a:buClr>
              <a:buFont typeface="Wingdings" pitchFamily="2" charset="2"/>
              <a:buChar char="§"/>
            </a:pPr>
            <a:r>
              <a:rPr lang="en-US" sz="2400" dirty="0">
                <a:solidFill>
                  <a:srgbClr val="FF8000"/>
                </a:solidFill>
                <a:latin typeface="Skolar Basic Rg" pitchFamily="50" charset="0"/>
              </a:rPr>
              <a:t>Indefinitely confined </a:t>
            </a:r>
            <a:r>
              <a:rPr lang="en-US" sz="2400" dirty="0">
                <a:solidFill>
                  <a:srgbClr val="909090"/>
                </a:solidFill>
                <a:latin typeface="Skolar Basic Rg" pitchFamily="50" charset="0"/>
              </a:rPr>
              <a:t>electors</a:t>
            </a:r>
          </a:p>
        </p:txBody>
      </p:sp>
      <p:sp>
        <p:nvSpPr>
          <p:cNvPr id="228358" name="Rectangle 3"/>
          <p:cNvSpPr>
            <a:spLocks noChangeArrowheads="1"/>
          </p:cNvSpPr>
          <p:nvPr/>
        </p:nvSpPr>
        <p:spPr bwMode="auto">
          <a:xfrm>
            <a:off x="100575" y="2069462"/>
            <a:ext cx="7510463" cy="51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en-US" sz="2400" b="1" dirty="0" smtClean="0">
                <a:solidFill>
                  <a:srgbClr val="D21A21"/>
                </a:solidFill>
                <a:latin typeface="Interstate" panose="02000503090000020004" pitchFamily="2" charset="0"/>
              </a:rPr>
              <a:t>VOTERS WHO CAN PROVIDE A SUBSTITUTE FOR PHOTO ID: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  <a:defRPr/>
            </a:pPr>
            <a:endParaRPr lang="en-US" sz="2400" dirty="0"/>
          </a:p>
        </p:txBody>
      </p:sp>
      <p:sp>
        <p:nvSpPr>
          <p:cNvPr id="228359" name="Rectangle 3"/>
          <p:cNvSpPr>
            <a:spLocks noChangeArrowheads="1"/>
          </p:cNvSpPr>
          <p:nvPr/>
        </p:nvSpPr>
        <p:spPr bwMode="auto">
          <a:xfrm>
            <a:off x="100576" y="4158955"/>
            <a:ext cx="7531100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FF8000"/>
              </a:buClr>
              <a:buFont typeface="Wingdings" pitchFamily="2" charset="2"/>
              <a:buChar char="§"/>
            </a:pPr>
            <a:r>
              <a:rPr lang="en-US" sz="2400" dirty="0">
                <a:solidFill>
                  <a:srgbClr val="909090"/>
                </a:solidFill>
                <a:latin typeface="Skolar Basic Rg" pitchFamily="50" charset="0"/>
              </a:rPr>
              <a:t>Voters in other </a:t>
            </a:r>
            <a:r>
              <a:rPr lang="en-US" sz="2400" dirty="0">
                <a:solidFill>
                  <a:srgbClr val="FF8000"/>
                </a:solidFill>
                <a:latin typeface="Skolar Basic Rg" pitchFamily="50" charset="0"/>
              </a:rPr>
              <a:t>care facilities </a:t>
            </a:r>
            <a:r>
              <a:rPr lang="en-US" sz="2400" dirty="0">
                <a:solidFill>
                  <a:srgbClr val="909090"/>
                </a:solidFill>
                <a:latin typeface="Skolar Basic Rg" pitchFamily="50" charset="0"/>
              </a:rPr>
              <a:t>– eligible, but not visited by Special Voting Deputies</a:t>
            </a: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0" y="36576"/>
            <a:ext cx="6588125" cy="687387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 cap="all">
                <a:solidFill>
                  <a:srgbClr val="B61A21"/>
                </a:solidFill>
                <a:latin typeface="+mj-lt"/>
                <a:ea typeface="ＭＳ Ｐゴシック" pitchFamily="-65" charset="-128"/>
                <a:cs typeface="ＭＳ Ｐゴシック" pitchFamily="-65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B61A21"/>
                </a:solidFill>
                <a:latin typeface="Franklin Gothic Medium" pitchFamily="-65" charset="0"/>
                <a:ea typeface="ＭＳ Ｐゴシック" pitchFamily="-65" charset="-128"/>
                <a:cs typeface="ＭＳ Ｐゴシック" pitchFamily="-65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B61A21"/>
                </a:solidFill>
                <a:latin typeface="Franklin Gothic Medium" pitchFamily="-65" charset="0"/>
                <a:ea typeface="ＭＳ Ｐゴシック" pitchFamily="-65" charset="-128"/>
                <a:cs typeface="ＭＳ Ｐゴシック" pitchFamily="-65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B61A21"/>
                </a:solidFill>
                <a:latin typeface="Franklin Gothic Medium" pitchFamily="-65" charset="0"/>
                <a:ea typeface="ＭＳ Ｐゴシック" pitchFamily="-65" charset="-128"/>
                <a:cs typeface="ＭＳ Ｐゴシック" pitchFamily="-65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B61A21"/>
                </a:solidFill>
                <a:latin typeface="Franklin Gothic Medium" pitchFamily="-65" charset="0"/>
                <a:ea typeface="ＭＳ Ｐゴシック" pitchFamily="-65" charset="-128"/>
                <a:cs typeface="ＭＳ Ｐゴシック" pitchFamily="-65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B61A21"/>
                </a:solidFill>
                <a:latin typeface="Franklin Gothic Medium" pitchFamily="-65" charset="0"/>
                <a:ea typeface="ＭＳ Ｐゴシック" pitchFamily="-65" charset="-128"/>
                <a:cs typeface="ＭＳ Ｐゴシック" pitchFamily="-65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B61A21"/>
                </a:solidFill>
                <a:latin typeface="Franklin Gothic Medium" pitchFamily="-65" charset="0"/>
                <a:ea typeface="ＭＳ Ｐゴシック" pitchFamily="-65" charset="-128"/>
                <a:cs typeface="ＭＳ Ｐゴシック" pitchFamily="-65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B61A21"/>
                </a:solidFill>
                <a:latin typeface="Franklin Gothic Medium" pitchFamily="-65" charset="0"/>
                <a:ea typeface="ＭＳ Ｐゴシック" pitchFamily="-65" charset="-128"/>
                <a:cs typeface="ＭＳ Ｐゴシック" pitchFamily="-65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B61A21"/>
                </a:solidFill>
                <a:latin typeface="Franklin Gothic Medium" pitchFamily="-65" charset="0"/>
                <a:ea typeface="ＭＳ Ｐゴシック" pitchFamily="-65" charset="-128"/>
                <a:cs typeface="ＭＳ Ｐゴシック" pitchFamily="-65" charset="-128"/>
              </a:defRPr>
            </a:lvl9pPr>
          </a:lstStyle>
          <a:p>
            <a:pPr eaLnBrk="1" hangingPunct="1">
              <a:defRPr/>
            </a:pPr>
            <a:r>
              <a:rPr lang="en-US" sz="4400" b="1" cap="none" dirty="0" smtClean="0">
                <a:solidFill>
                  <a:srgbClr val="909090"/>
                </a:solidFill>
                <a:latin typeface="Interstate" panose="02000503090000020004" pitchFamily="2" charset="0"/>
              </a:rPr>
              <a:t>-</a:t>
            </a:r>
            <a:r>
              <a:rPr lang="en-US" sz="4400" b="1" cap="none" dirty="0" smtClean="0">
                <a:solidFill>
                  <a:srgbClr val="D21A21"/>
                </a:solidFill>
                <a:latin typeface="Interstate" panose="02000503090000020004" pitchFamily="2" charset="0"/>
              </a:rPr>
              <a:t>ABSENTEE VOTING</a:t>
            </a:r>
            <a:r>
              <a:rPr lang="en-US" sz="4400" b="1" cap="none" dirty="0" smtClean="0">
                <a:solidFill>
                  <a:srgbClr val="909090"/>
                </a:solidFill>
                <a:latin typeface="Interstate" panose="02000503090000020004" pitchFamily="2" charset="0"/>
              </a:rPr>
              <a:t>-</a:t>
            </a:r>
            <a:endParaRPr lang="en-US" sz="4400" b="1" cap="none" dirty="0">
              <a:solidFill>
                <a:srgbClr val="909090"/>
              </a:solidFill>
              <a:latin typeface="Interstate" panose="0200050309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907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8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228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228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228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8356" grpId="0"/>
      <p:bldP spid="228357" grpId="0"/>
      <p:bldP spid="228358" grpId="0"/>
      <p:bldP spid="22835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9556" y="1699840"/>
            <a:ext cx="3590643" cy="4549635"/>
          </a:xfrm>
          <a:prstGeom prst="rect">
            <a:avLst/>
          </a:prstGeom>
          <a:effectLst>
            <a:glow rad="101600">
              <a:schemeClr val="tx1">
                <a:alpha val="76000"/>
              </a:schemeClr>
            </a:glow>
          </a:effectLst>
        </p:spPr>
      </p:pic>
      <p:sp>
        <p:nvSpPr>
          <p:cNvPr id="27661" name="Rectangle 13"/>
          <p:cNvSpPr>
            <a:spLocks noChangeArrowheads="1"/>
          </p:cNvSpPr>
          <p:nvPr/>
        </p:nvSpPr>
        <p:spPr bwMode="auto">
          <a:xfrm>
            <a:off x="1819275" y="1701800"/>
            <a:ext cx="3590925" cy="4548188"/>
          </a:xfrm>
          <a:prstGeom prst="rect">
            <a:avLst/>
          </a:prstGeom>
          <a:solidFill>
            <a:schemeClr val="bg2">
              <a:lumMod val="40000"/>
              <a:lumOff val="60000"/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31748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C381841-F38C-47E9-99ED-5BBD4D23395F}" type="slidenum">
              <a:rPr lang="en-US" smtClean="0"/>
              <a:pPr eaLnBrk="1" hangingPunct="1"/>
              <a:t>28</a:t>
            </a:fld>
            <a:endParaRPr lang="en-US" dirty="0" smtClean="0"/>
          </a:p>
        </p:txBody>
      </p:sp>
      <p:sp>
        <p:nvSpPr>
          <p:cNvPr id="31750" name="Rectangle 3"/>
          <p:cNvSpPr>
            <a:spLocks noChangeArrowheads="1"/>
          </p:cNvSpPr>
          <p:nvPr/>
        </p:nvSpPr>
        <p:spPr bwMode="auto">
          <a:xfrm>
            <a:off x="5514975" y="2298700"/>
            <a:ext cx="2717800" cy="138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en-US" sz="2400" dirty="0">
                <a:latin typeface="Skolar Basic Rg" pitchFamily="50" charset="0"/>
              </a:rPr>
              <a:t>Wisconsin Application for Absentee Ballot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en-US" sz="2400" dirty="0">
                <a:latin typeface="Skolar Basic Rg" pitchFamily="50" charset="0"/>
              </a:rPr>
              <a:t>GAB-121 form</a:t>
            </a:r>
          </a:p>
        </p:txBody>
      </p:sp>
      <p:sp>
        <p:nvSpPr>
          <p:cNvPr id="31751" name="Rectangle 16"/>
          <p:cNvSpPr>
            <a:spLocks noChangeArrowheads="1"/>
          </p:cNvSpPr>
          <p:nvPr/>
        </p:nvSpPr>
        <p:spPr bwMode="auto">
          <a:xfrm>
            <a:off x="1930400" y="3937000"/>
            <a:ext cx="3302000" cy="5588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27660" name="Picture 12" descr="WI AB Ballot App-C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0613" y="3932238"/>
            <a:ext cx="4267200" cy="766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3" name="Picture 15" descr="WI AB Ballot App-C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613" y="4110038"/>
            <a:ext cx="7221537" cy="125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0" y="36576"/>
            <a:ext cx="6588125" cy="687387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 cap="all">
                <a:solidFill>
                  <a:srgbClr val="B61A21"/>
                </a:solidFill>
                <a:latin typeface="+mj-lt"/>
                <a:ea typeface="ＭＳ Ｐゴシック" pitchFamily="-65" charset="-128"/>
                <a:cs typeface="ＭＳ Ｐゴシック" pitchFamily="-65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B61A21"/>
                </a:solidFill>
                <a:latin typeface="Franklin Gothic Medium" pitchFamily="-65" charset="0"/>
                <a:ea typeface="ＭＳ Ｐゴシック" pitchFamily="-65" charset="-128"/>
                <a:cs typeface="ＭＳ Ｐゴシック" pitchFamily="-65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B61A21"/>
                </a:solidFill>
                <a:latin typeface="Franklin Gothic Medium" pitchFamily="-65" charset="0"/>
                <a:ea typeface="ＭＳ Ｐゴシック" pitchFamily="-65" charset="-128"/>
                <a:cs typeface="ＭＳ Ｐゴシック" pitchFamily="-65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B61A21"/>
                </a:solidFill>
                <a:latin typeface="Franklin Gothic Medium" pitchFamily="-65" charset="0"/>
                <a:ea typeface="ＭＳ Ｐゴシック" pitchFamily="-65" charset="-128"/>
                <a:cs typeface="ＭＳ Ｐゴシック" pitchFamily="-65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B61A21"/>
                </a:solidFill>
                <a:latin typeface="Franklin Gothic Medium" pitchFamily="-65" charset="0"/>
                <a:ea typeface="ＭＳ Ｐゴシック" pitchFamily="-65" charset="-128"/>
                <a:cs typeface="ＭＳ Ｐゴシック" pitchFamily="-65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B61A21"/>
                </a:solidFill>
                <a:latin typeface="Franklin Gothic Medium" pitchFamily="-65" charset="0"/>
                <a:ea typeface="ＭＳ Ｐゴシック" pitchFamily="-65" charset="-128"/>
                <a:cs typeface="ＭＳ Ｐゴシック" pitchFamily="-65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B61A21"/>
                </a:solidFill>
                <a:latin typeface="Franklin Gothic Medium" pitchFamily="-65" charset="0"/>
                <a:ea typeface="ＭＳ Ｐゴシック" pitchFamily="-65" charset="-128"/>
                <a:cs typeface="ＭＳ Ｐゴシック" pitchFamily="-65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B61A21"/>
                </a:solidFill>
                <a:latin typeface="Franklin Gothic Medium" pitchFamily="-65" charset="0"/>
                <a:ea typeface="ＭＳ Ｐゴシック" pitchFamily="-65" charset="-128"/>
                <a:cs typeface="ＭＳ Ｐゴシック" pitchFamily="-65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B61A21"/>
                </a:solidFill>
                <a:latin typeface="Franklin Gothic Medium" pitchFamily="-65" charset="0"/>
                <a:ea typeface="ＭＳ Ｐゴシック" pitchFamily="-65" charset="-128"/>
                <a:cs typeface="ＭＳ Ｐゴシック" pitchFamily="-65" charset="-128"/>
              </a:defRPr>
            </a:lvl9pPr>
          </a:lstStyle>
          <a:p>
            <a:pPr eaLnBrk="1" hangingPunct="1">
              <a:defRPr/>
            </a:pPr>
            <a:r>
              <a:rPr lang="en-US" sz="4400" b="1" cap="none" dirty="0" smtClean="0">
                <a:solidFill>
                  <a:srgbClr val="909090"/>
                </a:solidFill>
                <a:latin typeface="Interstate" panose="02000503090000020004" pitchFamily="2" charset="0"/>
              </a:rPr>
              <a:t>-</a:t>
            </a:r>
            <a:r>
              <a:rPr lang="en-US" sz="4400" b="1" cap="none" dirty="0" smtClean="0">
                <a:solidFill>
                  <a:srgbClr val="D21A21"/>
                </a:solidFill>
                <a:latin typeface="Interstate" panose="02000503090000020004" pitchFamily="2" charset="0"/>
              </a:rPr>
              <a:t>ABSENTEE VOTING</a:t>
            </a:r>
            <a:r>
              <a:rPr lang="en-US" sz="4400" b="1" cap="none" dirty="0" smtClean="0">
                <a:solidFill>
                  <a:srgbClr val="909090"/>
                </a:solidFill>
                <a:latin typeface="Interstate" panose="02000503090000020004" pitchFamily="2" charset="0"/>
              </a:rPr>
              <a:t>-</a:t>
            </a:r>
            <a:endParaRPr lang="en-US" sz="4400" b="1" cap="none" dirty="0">
              <a:solidFill>
                <a:srgbClr val="909090"/>
              </a:solidFill>
              <a:latin typeface="Interstate" panose="0200050309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8387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7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7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2766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3.33333E-6 L -3.05556E-6 0.0537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276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61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F4A80ED-2130-4316-AA4F-CAAD887EF453}" type="slidenum">
              <a:rPr lang="en-US" smtClean="0"/>
              <a:pPr eaLnBrk="1" hangingPunct="1"/>
              <a:t>29</a:t>
            </a:fld>
            <a:endParaRPr lang="en-US" dirty="0" smtClean="0"/>
          </a:p>
        </p:txBody>
      </p:sp>
      <p:pic>
        <p:nvPicPr>
          <p:cNvPr id="32771" name="Picture 2" descr="GAB-1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888" y="2390775"/>
            <a:ext cx="7416800" cy="35020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8835" name="Rectangle 3"/>
          <p:cNvSpPr>
            <a:spLocks noChangeArrowheads="1"/>
          </p:cNvSpPr>
          <p:nvPr/>
        </p:nvSpPr>
        <p:spPr bwMode="auto">
          <a:xfrm>
            <a:off x="858838" y="2368550"/>
            <a:ext cx="7434262" cy="3498850"/>
          </a:xfrm>
          <a:prstGeom prst="rect">
            <a:avLst/>
          </a:prstGeom>
          <a:solidFill>
            <a:srgbClr val="969696">
              <a:alpha val="50195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2774" name="Rectangle 7"/>
          <p:cNvSpPr>
            <a:spLocks noChangeArrowheads="1"/>
          </p:cNvSpPr>
          <p:nvPr/>
        </p:nvSpPr>
        <p:spPr bwMode="auto">
          <a:xfrm>
            <a:off x="944563" y="2679700"/>
            <a:ext cx="4281487" cy="1312863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248838" name="Picture 6" descr="GAB-122_cert-of-vot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075" y="2709863"/>
            <a:ext cx="4221163" cy="126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8840" name="Picture 8" descr="GAB-122_cert-of-vot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338" y="3397250"/>
            <a:ext cx="6808787" cy="193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0" y="36576"/>
            <a:ext cx="6588125" cy="687387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 cap="all">
                <a:solidFill>
                  <a:srgbClr val="B61A21"/>
                </a:solidFill>
                <a:latin typeface="+mj-lt"/>
                <a:ea typeface="ＭＳ Ｐゴシック" pitchFamily="-65" charset="-128"/>
                <a:cs typeface="ＭＳ Ｐゴシック" pitchFamily="-65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B61A21"/>
                </a:solidFill>
                <a:latin typeface="Franklin Gothic Medium" pitchFamily="-65" charset="0"/>
                <a:ea typeface="ＭＳ Ｐゴシック" pitchFamily="-65" charset="-128"/>
                <a:cs typeface="ＭＳ Ｐゴシック" pitchFamily="-65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B61A21"/>
                </a:solidFill>
                <a:latin typeface="Franklin Gothic Medium" pitchFamily="-65" charset="0"/>
                <a:ea typeface="ＭＳ Ｐゴシック" pitchFamily="-65" charset="-128"/>
                <a:cs typeface="ＭＳ Ｐゴシック" pitchFamily="-65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B61A21"/>
                </a:solidFill>
                <a:latin typeface="Franklin Gothic Medium" pitchFamily="-65" charset="0"/>
                <a:ea typeface="ＭＳ Ｐゴシック" pitchFamily="-65" charset="-128"/>
                <a:cs typeface="ＭＳ Ｐゴシック" pitchFamily="-65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B61A21"/>
                </a:solidFill>
                <a:latin typeface="Franklin Gothic Medium" pitchFamily="-65" charset="0"/>
                <a:ea typeface="ＭＳ Ｐゴシック" pitchFamily="-65" charset="-128"/>
                <a:cs typeface="ＭＳ Ｐゴシック" pitchFamily="-65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B61A21"/>
                </a:solidFill>
                <a:latin typeface="Franklin Gothic Medium" pitchFamily="-65" charset="0"/>
                <a:ea typeface="ＭＳ Ｐゴシック" pitchFamily="-65" charset="-128"/>
                <a:cs typeface="ＭＳ Ｐゴシック" pitchFamily="-65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B61A21"/>
                </a:solidFill>
                <a:latin typeface="Franklin Gothic Medium" pitchFamily="-65" charset="0"/>
                <a:ea typeface="ＭＳ Ｐゴシック" pitchFamily="-65" charset="-128"/>
                <a:cs typeface="ＭＳ Ｐゴシック" pitchFamily="-65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B61A21"/>
                </a:solidFill>
                <a:latin typeface="Franklin Gothic Medium" pitchFamily="-65" charset="0"/>
                <a:ea typeface="ＭＳ Ｐゴシック" pitchFamily="-65" charset="-128"/>
                <a:cs typeface="ＭＳ Ｐゴシック" pitchFamily="-65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B61A21"/>
                </a:solidFill>
                <a:latin typeface="Franklin Gothic Medium" pitchFamily="-65" charset="0"/>
                <a:ea typeface="ＭＳ Ｐゴシック" pitchFamily="-65" charset="-128"/>
                <a:cs typeface="ＭＳ Ｐゴシック" pitchFamily="-65" charset="-128"/>
              </a:defRPr>
            </a:lvl9pPr>
          </a:lstStyle>
          <a:p>
            <a:pPr eaLnBrk="1" hangingPunct="1">
              <a:defRPr/>
            </a:pPr>
            <a:r>
              <a:rPr lang="en-US" sz="4400" b="1" cap="none" dirty="0" smtClean="0">
                <a:solidFill>
                  <a:srgbClr val="909090"/>
                </a:solidFill>
                <a:latin typeface="Interstate" panose="02000503090000020004" pitchFamily="2" charset="0"/>
              </a:rPr>
              <a:t>-</a:t>
            </a:r>
            <a:r>
              <a:rPr lang="en-US" sz="4400" b="1" cap="none" dirty="0" smtClean="0">
                <a:solidFill>
                  <a:srgbClr val="D21A21"/>
                </a:solidFill>
                <a:latin typeface="Interstate" panose="02000503090000020004" pitchFamily="2" charset="0"/>
              </a:rPr>
              <a:t>ABSENTEE VOTING</a:t>
            </a:r>
            <a:r>
              <a:rPr lang="en-US" sz="4400" b="1" cap="none" dirty="0" smtClean="0">
                <a:solidFill>
                  <a:srgbClr val="909090"/>
                </a:solidFill>
                <a:latin typeface="Interstate" panose="02000503090000020004" pitchFamily="2" charset="0"/>
              </a:rPr>
              <a:t>-</a:t>
            </a:r>
            <a:endParaRPr lang="en-US" sz="4400" b="1" cap="none" dirty="0">
              <a:solidFill>
                <a:srgbClr val="909090"/>
              </a:solidFill>
              <a:latin typeface="Interstate" panose="0200050309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5096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48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24883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96296E-6 L 0.16215 0.1497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488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08" y="74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883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4"/>
          <p:cNvSpPr>
            <a:spLocks noGrp="1" noChangeArrowheads="1"/>
          </p:cNvSpPr>
          <p:nvPr>
            <p:ph type="title"/>
          </p:nvPr>
        </p:nvSpPr>
        <p:spPr>
          <a:xfrm rot="19140000">
            <a:off x="886385" y="1834776"/>
            <a:ext cx="5651500" cy="12065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cap="none" dirty="0" smtClean="0">
                <a:latin typeface="Interstate" panose="02000503090000020004" pitchFamily="2" charset="0"/>
                <a:ea typeface="ＭＳ Ｐゴシック" pitchFamily="-65" charset="-128"/>
                <a:cs typeface="ＭＳ Ｐゴシック" pitchFamily="-65" charset="-128"/>
              </a:rPr>
              <a:t/>
            </a:r>
            <a:br>
              <a:rPr lang="en-US" sz="4000" b="1" cap="none" dirty="0" smtClean="0">
                <a:latin typeface="Interstate" panose="02000503090000020004" pitchFamily="2" charset="0"/>
                <a:ea typeface="ＭＳ Ｐゴシック" pitchFamily="-65" charset="-128"/>
                <a:cs typeface="ＭＳ Ｐゴシック" pitchFamily="-65" charset="-128"/>
              </a:rPr>
            </a:br>
            <a:r>
              <a:rPr lang="en-US" sz="4800" b="1" cap="none" dirty="0" smtClean="0">
                <a:solidFill>
                  <a:srgbClr val="D21A21"/>
                </a:solidFill>
                <a:latin typeface="Interstate" panose="02000503090000020004" pitchFamily="2" charset="0"/>
                <a:ea typeface="ＭＳ Ｐゴシック" pitchFamily="-65" charset="-128"/>
                <a:cs typeface="ＭＳ Ｐゴシック" pitchFamily="-65" charset="-128"/>
              </a:rPr>
              <a:t>VOTER ELIGIBILITY</a:t>
            </a:r>
            <a:endParaRPr lang="en-US" sz="4800" b="1" cap="none" dirty="0">
              <a:solidFill>
                <a:srgbClr val="D21A21"/>
              </a:solidFill>
              <a:latin typeface="Interstate" panose="02000503090000020004" pitchFamily="2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25603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ln>
            <a:round/>
            <a:headEnd/>
            <a:tailEnd/>
          </a:ln>
        </p:spPr>
        <p:txBody>
          <a:bodyPr/>
          <a:lstStyle/>
          <a:p>
            <a:fld id="{9F56EE3C-4ABD-BF45-B811-0D9450EE1AAC}" type="slidenum">
              <a:rPr lang="en-US">
                <a:solidFill>
                  <a:srgbClr val="000000"/>
                </a:solidFill>
              </a:rPr>
              <a:pPr/>
              <a:t>3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6366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51CFF48-A367-4578-B194-CE880429B607}" type="slidenum">
              <a:rPr lang="en-US" smtClean="0"/>
              <a:pPr eaLnBrk="1" hangingPunct="1"/>
              <a:t>30</a:t>
            </a:fld>
            <a:endParaRPr lang="en-US" dirty="0" smtClean="0"/>
          </a:p>
        </p:txBody>
      </p:sp>
      <p:pic>
        <p:nvPicPr>
          <p:cNvPr id="33795" name="Picture 2" descr="GAB-1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888" y="2390775"/>
            <a:ext cx="7416800" cy="35020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0883" name="Rectangle 3"/>
          <p:cNvSpPr>
            <a:spLocks noChangeArrowheads="1"/>
          </p:cNvSpPr>
          <p:nvPr/>
        </p:nvSpPr>
        <p:spPr bwMode="auto">
          <a:xfrm>
            <a:off x="858838" y="2368550"/>
            <a:ext cx="7434262" cy="3498850"/>
          </a:xfrm>
          <a:prstGeom prst="rect">
            <a:avLst/>
          </a:prstGeom>
          <a:solidFill>
            <a:srgbClr val="969696">
              <a:alpha val="50195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3798" name="Rectangle 5"/>
          <p:cNvSpPr>
            <a:spLocks noChangeArrowheads="1"/>
          </p:cNvSpPr>
          <p:nvPr/>
        </p:nvSpPr>
        <p:spPr bwMode="auto">
          <a:xfrm>
            <a:off x="944563" y="4000500"/>
            <a:ext cx="4281487" cy="995363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250889" name="Picture 9" descr="GAB-122_cert-of-witnes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313" y="4032250"/>
            <a:ext cx="4235450" cy="94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0888" name="Picture 8" descr="GAB-122_cert-of-witnes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4938" y="3652838"/>
            <a:ext cx="6334125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0" y="36576"/>
            <a:ext cx="6588125" cy="687387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 cap="all">
                <a:solidFill>
                  <a:srgbClr val="B61A21"/>
                </a:solidFill>
                <a:latin typeface="+mj-lt"/>
                <a:ea typeface="ＭＳ Ｐゴシック" pitchFamily="-65" charset="-128"/>
                <a:cs typeface="ＭＳ Ｐゴシック" pitchFamily="-65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B61A21"/>
                </a:solidFill>
                <a:latin typeface="Franklin Gothic Medium" pitchFamily="-65" charset="0"/>
                <a:ea typeface="ＭＳ Ｐゴシック" pitchFamily="-65" charset="-128"/>
                <a:cs typeface="ＭＳ Ｐゴシック" pitchFamily="-65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B61A21"/>
                </a:solidFill>
                <a:latin typeface="Franklin Gothic Medium" pitchFamily="-65" charset="0"/>
                <a:ea typeface="ＭＳ Ｐゴシック" pitchFamily="-65" charset="-128"/>
                <a:cs typeface="ＭＳ Ｐゴシック" pitchFamily="-65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B61A21"/>
                </a:solidFill>
                <a:latin typeface="Franklin Gothic Medium" pitchFamily="-65" charset="0"/>
                <a:ea typeface="ＭＳ Ｐゴシック" pitchFamily="-65" charset="-128"/>
                <a:cs typeface="ＭＳ Ｐゴシック" pitchFamily="-65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B61A21"/>
                </a:solidFill>
                <a:latin typeface="Franklin Gothic Medium" pitchFamily="-65" charset="0"/>
                <a:ea typeface="ＭＳ Ｐゴシック" pitchFamily="-65" charset="-128"/>
                <a:cs typeface="ＭＳ Ｐゴシック" pitchFamily="-65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B61A21"/>
                </a:solidFill>
                <a:latin typeface="Franklin Gothic Medium" pitchFamily="-65" charset="0"/>
                <a:ea typeface="ＭＳ Ｐゴシック" pitchFamily="-65" charset="-128"/>
                <a:cs typeface="ＭＳ Ｐゴシック" pitchFamily="-65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B61A21"/>
                </a:solidFill>
                <a:latin typeface="Franklin Gothic Medium" pitchFamily="-65" charset="0"/>
                <a:ea typeface="ＭＳ Ｐゴシック" pitchFamily="-65" charset="-128"/>
                <a:cs typeface="ＭＳ Ｐゴシック" pitchFamily="-65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B61A21"/>
                </a:solidFill>
                <a:latin typeface="Franklin Gothic Medium" pitchFamily="-65" charset="0"/>
                <a:ea typeface="ＭＳ Ｐゴシック" pitchFamily="-65" charset="-128"/>
                <a:cs typeface="ＭＳ Ｐゴシック" pitchFamily="-65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B61A21"/>
                </a:solidFill>
                <a:latin typeface="Franklin Gothic Medium" pitchFamily="-65" charset="0"/>
                <a:ea typeface="ＭＳ Ｐゴシック" pitchFamily="-65" charset="-128"/>
                <a:cs typeface="ＭＳ Ｐゴシック" pitchFamily="-65" charset="-128"/>
              </a:defRPr>
            </a:lvl9pPr>
          </a:lstStyle>
          <a:p>
            <a:pPr eaLnBrk="1" hangingPunct="1">
              <a:defRPr/>
            </a:pPr>
            <a:r>
              <a:rPr lang="en-US" sz="4400" b="1" cap="none" dirty="0" smtClean="0">
                <a:solidFill>
                  <a:srgbClr val="909090"/>
                </a:solidFill>
                <a:latin typeface="Interstate" panose="02000503090000020004" pitchFamily="2" charset="0"/>
              </a:rPr>
              <a:t>-</a:t>
            </a:r>
            <a:r>
              <a:rPr lang="en-US" sz="4400" b="1" cap="none" dirty="0" smtClean="0">
                <a:solidFill>
                  <a:srgbClr val="D21A21"/>
                </a:solidFill>
                <a:latin typeface="Interstate" panose="02000503090000020004" pitchFamily="2" charset="0"/>
              </a:rPr>
              <a:t>ABSENTEE VOTING</a:t>
            </a:r>
            <a:r>
              <a:rPr lang="en-US" sz="4400" b="1" cap="none" dirty="0" smtClean="0">
                <a:solidFill>
                  <a:srgbClr val="909090"/>
                </a:solidFill>
                <a:latin typeface="Interstate" panose="02000503090000020004" pitchFamily="2" charset="0"/>
              </a:rPr>
              <a:t>-</a:t>
            </a:r>
            <a:endParaRPr lang="en-US" sz="4400" b="1" cap="none" dirty="0">
              <a:solidFill>
                <a:srgbClr val="909090"/>
              </a:solidFill>
              <a:latin typeface="Interstate" panose="0200050309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075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50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25088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1.48148E-6 L 0.16597 -0.0055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508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99" y="-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088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8DC9D4A-4961-4B08-AB88-C9C19DC33AEA}" type="slidenum">
              <a:rPr lang="en-US" smtClean="0"/>
              <a:pPr eaLnBrk="1" hangingPunct="1"/>
              <a:t>31</a:t>
            </a:fld>
            <a:endParaRPr lang="en-US" dirty="0" smtClean="0"/>
          </a:p>
        </p:txBody>
      </p:sp>
      <p:pic>
        <p:nvPicPr>
          <p:cNvPr id="34819" name="Picture 2" descr="GAB-1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888" y="2390775"/>
            <a:ext cx="7416800" cy="35020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2691" name="Rectangle 3"/>
          <p:cNvSpPr>
            <a:spLocks noChangeArrowheads="1"/>
          </p:cNvSpPr>
          <p:nvPr/>
        </p:nvSpPr>
        <p:spPr bwMode="auto">
          <a:xfrm>
            <a:off x="858838" y="2368550"/>
            <a:ext cx="7434262" cy="3498850"/>
          </a:xfrm>
          <a:prstGeom prst="rect">
            <a:avLst/>
          </a:prstGeom>
          <a:solidFill>
            <a:srgbClr val="969696">
              <a:alpha val="50195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4821" name="Rectangle 7"/>
          <p:cNvSpPr>
            <a:spLocks noChangeArrowheads="1"/>
          </p:cNvSpPr>
          <p:nvPr/>
        </p:nvSpPr>
        <p:spPr bwMode="auto">
          <a:xfrm>
            <a:off x="944563" y="4976813"/>
            <a:ext cx="4314825" cy="642937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242694" name="Picture 6" descr="GAB-122_cert-of-car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313" y="5002213"/>
            <a:ext cx="4237037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2696" name="Picture 8" descr="GAB-122_cert-of-car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463" y="3622675"/>
            <a:ext cx="6819900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0" y="39162"/>
            <a:ext cx="6588125" cy="687387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 cap="all">
                <a:solidFill>
                  <a:srgbClr val="B61A21"/>
                </a:solidFill>
                <a:latin typeface="+mj-lt"/>
                <a:ea typeface="ＭＳ Ｐゴシック" pitchFamily="-65" charset="-128"/>
                <a:cs typeface="ＭＳ Ｐゴシック" pitchFamily="-65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B61A21"/>
                </a:solidFill>
                <a:latin typeface="Franklin Gothic Medium" pitchFamily="-65" charset="0"/>
                <a:ea typeface="ＭＳ Ｐゴシック" pitchFamily="-65" charset="-128"/>
                <a:cs typeface="ＭＳ Ｐゴシック" pitchFamily="-65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B61A21"/>
                </a:solidFill>
                <a:latin typeface="Franklin Gothic Medium" pitchFamily="-65" charset="0"/>
                <a:ea typeface="ＭＳ Ｐゴシック" pitchFamily="-65" charset="-128"/>
                <a:cs typeface="ＭＳ Ｐゴシック" pitchFamily="-65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B61A21"/>
                </a:solidFill>
                <a:latin typeface="Franklin Gothic Medium" pitchFamily="-65" charset="0"/>
                <a:ea typeface="ＭＳ Ｐゴシック" pitchFamily="-65" charset="-128"/>
                <a:cs typeface="ＭＳ Ｐゴシック" pitchFamily="-65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B61A21"/>
                </a:solidFill>
                <a:latin typeface="Franklin Gothic Medium" pitchFamily="-65" charset="0"/>
                <a:ea typeface="ＭＳ Ｐゴシック" pitchFamily="-65" charset="-128"/>
                <a:cs typeface="ＭＳ Ｐゴシック" pitchFamily="-65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B61A21"/>
                </a:solidFill>
                <a:latin typeface="Franklin Gothic Medium" pitchFamily="-65" charset="0"/>
                <a:ea typeface="ＭＳ Ｐゴシック" pitchFamily="-65" charset="-128"/>
                <a:cs typeface="ＭＳ Ｐゴシック" pitchFamily="-65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B61A21"/>
                </a:solidFill>
                <a:latin typeface="Franklin Gothic Medium" pitchFamily="-65" charset="0"/>
                <a:ea typeface="ＭＳ Ｐゴシック" pitchFamily="-65" charset="-128"/>
                <a:cs typeface="ＭＳ Ｐゴシック" pitchFamily="-65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B61A21"/>
                </a:solidFill>
                <a:latin typeface="Franklin Gothic Medium" pitchFamily="-65" charset="0"/>
                <a:ea typeface="ＭＳ Ｐゴシック" pitchFamily="-65" charset="-128"/>
                <a:cs typeface="ＭＳ Ｐゴシック" pitchFamily="-65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B61A21"/>
                </a:solidFill>
                <a:latin typeface="Franklin Gothic Medium" pitchFamily="-65" charset="0"/>
                <a:ea typeface="ＭＳ Ｐゴシック" pitchFamily="-65" charset="-128"/>
                <a:cs typeface="ＭＳ Ｐゴシック" pitchFamily="-65" charset="-128"/>
              </a:defRPr>
            </a:lvl9pPr>
          </a:lstStyle>
          <a:p>
            <a:pPr eaLnBrk="1" hangingPunct="1">
              <a:defRPr/>
            </a:pPr>
            <a:r>
              <a:rPr lang="en-US" sz="4400" b="1" cap="none" dirty="0">
                <a:solidFill>
                  <a:srgbClr val="909090"/>
                </a:solidFill>
                <a:latin typeface="Interstate" panose="02000503090000020004" pitchFamily="2" charset="0"/>
              </a:rPr>
              <a:t>-</a:t>
            </a:r>
            <a:r>
              <a:rPr lang="en-US" sz="4400" b="1" cap="none" dirty="0">
                <a:solidFill>
                  <a:srgbClr val="D21A21"/>
                </a:solidFill>
                <a:latin typeface="Interstate" panose="02000503090000020004" pitchFamily="2" charset="0"/>
              </a:rPr>
              <a:t>ABSENTEE VOTING</a:t>
            </a:r>
            <a:r>
              <a:rPr lang="en-US" sz="4400" b="1" cap="none" dirty="0">
                <a:solidFill>
                  <a:srgbClr val="909090"/>
                </a:solidFill>
                <a:latin typeface="Interstate" panose="02000503090000020004" pitchFamily="2" charset="0"/>
              </a:rPr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3673007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42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24269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1.48148E-6 L 0.15972 -0.1659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426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86" y="-8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2691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1CBE6CC-F791-4912-9950-F22454567247}" type="slidenum">
              <a:rPr lang="en-US" smtClean="0"/>
              <a:pPr eaLnBrk="1" hangingPunct="1"/>
              <a:t>32</a:t>
            </a:fld>
            <a:endParaRPr lang="en-US" dirty="0" smtClean="0"/>
          </a:p>
        </p:txBody>
      </p:sp>
      <p:pic>
        <p:nvPicPr>
          <p:cNvPr id="35843" name="Picture 2" descr="GAB-1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888" y="2390775"/>
            <a:ext cx="7416800" cy="35020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2931" name="Rectangle 3"/>
          <p:cNvSpPr>
            <a:spLocks noChangeArrowheads="1"/>
          </p:cNvSpPr>
          <p:nvPr/>
        </p:nvSpPr>
        <p:spPr bwMode="auto">
          <a:xfrm>
            <a:off x="858838" y="2368550"/>
            <a:ext cx="7434262" cy="3498850"/>
          </a:xfrm>
          <a:prstGeom prst="rect">
            <a:avLst/>
          </a:prstGeom>
          <a:solidFill>
            <a:srgbClr val="969696">
              <a:alpha val="50195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5846" name="Rectangle 5"/>
          <p:cNvSpPr>
            <a:spLocks noChangeArrowheads="1"/>
          </p:cNvSpPr>
          <p:nvPr/>
        </p:nvSpPr>
        <p:spPr bwMode="auto">
          <a:xfrm>
            <a:off x="5221288" y="4143375"/>
            <a:ext cx="2947987" cy="1481138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252937" name="Picture 9" descr="GAB-122_cert-muni mark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4150" y="4183063"/>
            <a:ext cx="2882900" cy="140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2936" name="Picture 8" descr="GAB-122_cert-muni mark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9838" y="2973388"/>
            <a:ext cx="4459287" cy="212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0" y="36576"/>
            <a:ext cx="6588125" cy="687387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 cap="all">
                <a:solidFill>
                  <a:srgbClr val="B61A21"/>
                </a:solidFill>
                <a:latin typeface="+mj-lt"/>
                <a:ea typeface="ＭＳ Ｐゴシック" pitchFamily="-65" charset="-128"/>
                <a:cs typeface="ＭＳ Ｐゴシック" pitchFamily="-65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B61A21"/>
                </a:solidFill>
                <a:latin typeface="Franklin Gothic Medium" pitchFamily="-65" charset="0"/>
                <a:ea typeface="ＭＳ Ｐゴシック" pitchFamily="-65" charset="-128"/>
                <a:cs typeface="ＭＳ Ｐゴシック" pitchFamily="-65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B61A21"/>
                </a:solidFill>
                <a:latin typeface="Franklin Gothic Medium" pitchFamily="-65" charset="0"/>
                <a:ea typeface="ＭＳ Ｐゴシック" pitchFamily="-65" charset="-128"/>
                <a:cs typeface="ＭＳ Ｐゴシック" pitchFamily="-65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B61A21"/>
                </a:solidFill>
                <a:latin typeface="Franklin Gothic Medium" pitchFamily="-65" charset="0"/>
                <a:ea typeface="ＭＳ Ｐゴシック" pitchFamily="-65" charset="-128"/>
                <a:cs typeface="ＭＳ Ｐゴシック" pitchFamily="-65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B61A21"/>
                </a:solidFill>
                <a:latin typeface="Franklin Gothic Medium" pitchFamily="-65" charset="0"/>
                <a:ea typeface="ＭＳ Ｐゴシック" pitchFamily="-65" charset="-128"/>
                <a:cs typeface="ＭＳ Ｐゴシック" pitchFamily="-65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B61A21"/>
                </a:solidFill>
                <a:latin typeface="Franklin Gothic Medium" pitchFamily="-65" charset="0"/>
                <a:ea typeface="ＭＳ Ｐゴシック" pitchFamily="-65" charset="-128"/>
                <a:cs typeface="ＭＳ Ｐゴシック" pitchFamily="-65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B61A21"/>
                </a:solidFill>
                <a:latin typeface="Franklin Gothic Medium" pitchFamily="-65" charset="0"/>
                <a:ea typeface="ＭＳ Ｐゴシック" pitchFamily="-65" charset="-128"/>
                <a:cs typeface="ＭＳ Ｐゴシック" pitchFamily="-65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B61A21"/>
                </a:solidFill>
                <a:latin typeface="Franklin Gothic Medium" pitchFamily="-65" charset="0"/>
                <a:ea typeface="ＭＳ Ｐゴシック" pitchFamily="-65" charset="-128"/>
                <a:cs typeface="ＭＳ Ｐゴシック" pitchFamily="-65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B61A21"/>
                </a:solidFill>
                <a:latin typeface="Franklin Gothic Medium" pitchFamily="-65" charset="0"/>
                <a:ea typeface="ＭＳ Ｐゴシック" pitchFamily="-65" charset="-128"/>
                <a:cs typeface="ＭＳ Ｐゴシック" pitchFamily="-65" charset="-128"/>
              </a:defRPr>
            </a:lvl9pPr>
          </a:lstStyle>
          <a:p>
            <a:pPr eaLnBrk="1" hangingPunct="1">
              <a:defRPr/>
            </a:pPr>
            <a:r>
              <a:rPr lang="en-US" sz="4400" b="1" cap="none" dirty="0" smtClean="0">
                <a:solidFill>
                  <a:srgbClr val="909090"/>
                </a:solidFill>
                <a:latin typeface="Interstate" panose="02000503090000020004" pitchFamily="2" charset="0"/>
              </a:rPr>
              <a:t>-</a:t>
            </a:r>
            <a:r>
              <a:rPr lang="en-US" sz="4400" b="1" cap="none" dirty="0" smtClean="0">
                <a:solidFill>
                  <a:srgbClr val="D21A21"/>
                </a:solidFill>
                <a:latin typeface="Interstate" panose="02000503090000020004" pitchFamily="2" charset="0"/>
              </a:rPr>
              <a:t>ABSENTEE VOTING</a:t>
            </a:r>
            <a:r>
              <a:rPr lang="en-US" sz="4400" b="1" cap="none" dirty="0" smtClean="0">
                <a:solidFill>
                  <a:srgbClr val="909090"/>
                </a:solidFill>
                <a:latin typeface="Interstate" panose="02000503090000020004" pitchFamily="2" charset="0"/>
              </a:rPr>
              <a:t>-</a:t>
            </a:r>
            <a:endParaRPr lang="en-US" sz="4400" b="1" cap="none" dirty="0">
              <a:solidFill>
                <a:srgbClr val="909090"/>
              </a:solidFill>
              <a:latin typeface="Interstate" panose="0200050309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4932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52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25293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 L -0.2177 -0.1236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529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85" y="-61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2931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4"/>
          <p:cNvSpPr>
            <a:spLocks noGrp="1" noChangeArrowheads="1"/>
          </p:cNvSpPr>
          <p:nvPr>
            <p:ph type="title"/>
          </p:nvPr>
        </p:nvSpPr>
        <p:spPr>
          <a:xfrm rot="19140000">
            <a:off x="1258540" y="1539874"/>
            <a:ext cx="5651500" cy="1206500"/>
          </a:xfrm>
        </p:spPr>
        <p:txBody>
          <a:bodyPr/>
          <a:lstStyle/>
          <a:p>
            <a:pPr eaLnBrk="1" hangingPunct="1">
              <a:defRPr/>
            </a:pPr>
            <a:r>
              <a:rPr lang="en-US" sz="4800" b="1" cap="none" dirty="0" smtClean="0">
                <a:solidFill>
                  <a:srgbClr val="D21A21"/>
                </a:solidFill>
                <a:latin typeface="Interstate" panose="02000503090000020004" pitchFamily="2" charset="0"/>
                <a:ea typeface="ＭＳ Ｐゴシック" pitchFamily="-65" charset="-128"/>
                <a:cs typeface="ＭＳ Ｐゴシック" pitchFamily="-65" charset="-128"/>
              </a:rPr>
              <a:t> </a:t>
            </a:r>
            <a:br>
              <a:rPr lang="en-US" sz="4800" b="1" cap="none" dirty="0" smtClean="0">
                <a:solidFill>
                  <a:srgbClr val="D21A21"/>
                </a:solidFill>
                <a:latin typeface="Interstate" panose="02000503090000020004" pitchFamily="2" charset="0"/>
                <a:ea typeface="ＭＳ Ｐゴシック" pitchFamily="-65" charset="-128"/>
                <a:cs typeface="ＭＳ Ｐゴシック" pitchFamily="-65" charset="-128"/>
              </a:rPr>
            </a:br>
            <a:r>
              <a:rPr lang="en-US" sz="4800" b="1" cap="none" dirty="0" smtClean="0">
                <a:solidFill>
                  <a:srgbClr val="D21A21"/>
                </a:solidFill>
                <a:latin typeface="Interstate" panose="02000503090000020004" pitchFamily="2" charset="0"/>
                <a:ea typeface="ＭＳ Ｐゴシック" pitchFamily="-65" charset="-128"/>
                <a:cs typeface="ＭＳ Ｐゴシック" pitchFamily="-65" charset="-128"/>
              </a:rPr>
              <a:t>ELECTION DAY VOTING</a:t>
            </a:r>
            <a:endParaRPr sz="4800" b="1" cap="none" dirty="0">
              <a:solidFill>
                <a:srgbClr val="D21A21"/>
              </a:solidFill>
              <a:latin typeface="Interstate" panose="02000503090000020004" pitchFamily="2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56323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ln>
            <a:round/>
            <a:headEnd/>
            <a:tailEnd/>
          </a:ln>
        </p:spPr>
        <p:txBody>
          <a:bodyPr/>
          <a:lstStyle/>
          <a:p>
            <a:fld id="{A0898830-2B4B-7141-854D-DE1E94477685}" type="slidenum">
              <a:rPr lang="en-US">
                <a:solidFill>
                  <a:schemeClr val="tx1"/>
                </a:solidFill>
              </a:rPr>
              <a:pPr/>
              <a:t>33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6324" name="Picture 2" descr="5937_GAB_Posters_HowToA2_0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37200" y="2143125"/>
            <a:ext cx="2641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3"/>
          <p:cNvSpPr>
            <a:spLocks noGrp="1" noChangeArrowheads="1"/>
          </p:cNvSpPr>
          <p:nvPr>
            <p:ph idx="1"/>
          </p:nvPr>
        </p:nvSpPr>
        <p:spPr>
          <a:xfrm>
            <a:off x="306388" y="1540791"/>
            <a:ext cx="5756275" cy="661987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800" b="0" dirty="0">
                <a:solidFill>
                  <a:srgbClr val="909090"/>
                </a:solidFill>
                <a:latin typeface="Skolar Basic Rg" pitchFamily="50" charset="0"/>
              </a:rPr>
              <a:t>1)</a:t>
            </a:r>
            <a:r>
              <a:rPr lang="en-US" sz="2800" dirty="0">
                <a:solidFill>
                  <a:srgbClr val="909090"/>
                </a:solidFill>
                <a:latin typeface="Skolar Basic Rg" pitchFamily="50" charset="0"/>
              </a:rPr>
              <a:t> </a:t>
            </a:r>
            <a:r>
              <a:rPr lang="en-US" sz="2800" u="sng" dirty="0" smtClean="0">
                <a:solidFill>
                  <a:srgbClr val="FF8000"/>
                </a:solidFill>
                <a:latin typeface="Skolar Basic Rg" pitchFamily="50" charset="0"/>
              </a:rPr>
              <a:t>STATE</a:t>
            </a:r>
            <a:r>
              <a:rPr lang="en-US" sz="2800" dirty="0" smtClean="0">
                <a:latin typeface="Skolar Basic Rg" pitchFamily="50" charset="0"/>
              </a:rPr>
              <a:t> </a:t>
            </a:r>
            <a:r>
              <a:rPr lang="en-US" sz="2800" b="0" dirty="0">
                <a:solidFill>
                  <a:srgbClr val="909090"/>
                </a:solidFill>
                <a:latin typeface="Skolar Basic Rg" pitchFamily="50" charset="0"/>
              </a:rPr>
              <a:t>Your Name &amp; Address</a:t>
            </a:r>
          </a:p>
        </p:txBody>
      </p:sp>
      <p:sp>
        <p:nvSpPr>
          <p:cNvPr id="58372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ln>
            <a:round/>
            <a:headEnd/>
            <a:tailEnd/>
          </a:ln>
        </p:spPr>
        <p:txBody>
          <a:bodyPr/>
          <a:lstStyle/>
          <a:p>
            <a:fld id="{0E7F507C-B4BE-A848-AA62-E889D1743E8C}" type="slidenum">
              <a:rPr lang="en-US">
                <a:solidFill>
                  <a:schemeClr val="tx1"/>
                </a:solidFill>
              </a:rPr>
              <a:pPr/>
              <a:t>34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2544" name="Picture 16"/>
          <p:cNvPicPr>
            <a:picLocks noChangeAspect="1" noChangeArrowheads="1"/>
          </p:cNvPicPr>
          <p:nvPr/>
        </p:nvPicPr>
        <p:blipFill>
          <a:blip r:embed="rId3"/>
          <a:srcRect r="34216" b="10413"/>
          <a:stretch>
            <a:fillRect/>
          </a:stretch>
        </p:blipFill>
        <p:spPr bwMode="auto">
          <a:xfrm>
            <a:off x="6062663" y="4664075"/>
            <a:ext cx="1481137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5" name="Rectangle 3"/>
          <p:cNvSpPr>
            <a:spLocks noChangeArrowheads="1"/>
          </p:cNvSpPr>
          <p:nvPr/>
        </p:nvSpPr>
        <p:spPr bwMode="auto">
          <a:xfrm>
            <a:off x="376022" y="3382983"/>
            <a:ext cx="4198937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</a:pPr>
            <a:r>
              <a:rPr lang="en-US" sz="2800" dirty="0">
                <a:solidFill>
                  <a:srgbClr val="909090"/>
                </a:solidFill>
                <a:latin typeface="Skolar Basic Rg" pitchFamily="50" charset="0"/>
              </a:rPr>
              <a:t>3) </a:t>
            </a:r>
            <a:r>
              <a:rPr lang="en-US" sz="2800" b="1" u="sng" dirty="0" smtClean="0">
                <a:solidFill>
                  <a:srgbClr val="FF8000"/>
                </a:solidFill>
                <a:latin typeface="Skolar Basic Rg" pitchFamily="50" charset="0"/>
              </a:rPr>
              <a:t>SIGN</a:t>
            </a:r>
            <a:r>
              <a:rPr lang="en-US" sz="2800" b="1" dirty="0" smtClean="0">
                <a:solidFill>
                  <a:srgbClr val="909090"/>
                </a:solidFill>
                <a:latin typeface="Skolar Basic Rg" pitchFamily="50" charset="0"/>
              </a:rPr>
              <a:t> </a:t>
            </a:r>
            <a:r>
              <a:rPr lang="en-US" sz="2800" dirty="0">
                <a:solidFill>
                  <a:srgbClr val="909090"/>
                </a:solidFill>
                <a:latin typeface="Skolar Basic Rg" pitchFamily="50" charset="0"/>
              </a:rPr>
              <a:t>the Poll Book</a:t>
            </a:r>
            <a:r>
              <a:rPr lang="en-US" sz="3200" dirty="0">
                <a:solidFill>
                  <a:srgbClr val="909090"/>
                </a:solidFill>
                <a:latin typeface="Skolar Basic Rg" pitchFamily="50" charset="0"/>
              </a:rPr>
              <a:t> </a:t>
            </a:r>
          </a:p>
        </p:txBody>
      </p:sp>
      <p:sp>
        <p:nvSpPr>
          <p:cNvPr id="22536" name="Rectangle 3"/>
          <p:cNvSpPr>
            <a:spLocks noChangeArrowheads="1"/>
          </p:cNvSpPr>
          <p:nvPr/>
        </p:nvSpPr>
        <p:spPr bwMode="auto">
          <a:xfrm>
            <a:off x="292894" y="2522269"/>
            <a:ext cx="6510337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</a:pPr>
            <a:r>
              <a:rPr lang="en-US" sz="2800" dirty="0">
                <a:solidFill>
                  <a:srgbClr val="909090"/>
                </a:solidFill>
                <a:latin typeface="Skolar Basic Rg" pitchFamily="50" charset="0"/>
              </a:rPr>
              <a:t>2) </a:t>
            </a:r>
            <a:r>
              <a:rPr lang="en-US" sz="2800" b="1" u="sng" dirty="0" smtClean="0">
                <a:solidFill>
                  <a:srgbClr val="FF8000"/>
                </a:solidFill>
                <a:latin typeface="Skolar Basic Rg" pitchFamily="50" charset="0"/>
              </a:rPr>
              <a:t>SHOW</a:t>
            </a:r>
            <a:r>
              <a:rPr lang="en-US" sz="2800" b="1" dirty="0" smtClean="0">
                <a:latin typeface="Interstate" panose="02000503090000020004" pitchFamily="2" charset="0"/>
              </a:rPr>
              <a:t> </a:t>
            </a:r>
            <a:r>
              <a:rPr lang="en-US" sz="2800" dirty="0">
                <a:solidFill>
                  <a:srgbClr val="909090"/>
                </a:solidFill>
                <a:latin typeface="Skolar Basic Rg" pitchFamily="50" charset="0"/>
              </a:rPr>
              <a:t>Your Acceptable Photo ID</a:t>
            </a:r>
          </a:p>
        </p:txBody>
      </p:sp>
      <p:pic>
        <p:nvPicPr>
          <p:cNvPr id="58377" name="Picture 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4317" y="4828365"/>
            <a:ext cx="1670050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12967" y="4836696"/>
            <a:ext cx="1851366" cy="1170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03304"/>
            <a:ext cx="6588125" cy="687387"/>
          </a:xfrm>
        </p:spPr>
        <p:txBody>
          <a:bodyPr/>
          <a:lstStyle/>
          <a:p>
            <a:pPr eaLnBrk="1" hangingPunct="1">
              <a:defRPr/>
            </a:pPr>
            <a:r>
              <a:rPr lang="en-US" sz="4800" b="1" cap="none" dirty="0" smtClean="0">
                <a:solidFill>
                  <a:srgbClr val="909090"/>
                </a:solidFill>
                <a:latin typeface="Interstate" panose="02000503090000020004" pitchFamily="2" charset="0"/>
              </a:rPr>
              <a:t>-</a:t>
            </a:r>
            <a:r>
              <a:rPr lang="en-US" sz="4800" b="1" cap="none" dirty="0" smtClean="0">
                <a:solidFill>
                  <a:srgbClr val="D21A21"/>
                </a:solidFill>
                <a:latin typeface="Interstate" panose="02000503090000020004" pitchFamily="2" charset="0"/>
              </a:rPr>
              <a:t>ELECTION DAY VOTING</a:t>
            </a:r>
            <a:r>
              <a:rPr lang="en-US" sz="4800" b="1" cap="none" dirty="0" smtClean="0">
                <a:solidFill>
                  <a:srgbClr val="909090"/>
                </a:solidFill>
                <a:latin typeface="Interstate" panose="02000503090000020004" pitchFamily="2" charset="0"/>
              </a:rPr>
              <a:t>-</a:t>
            </a:r>
            <a:endParaRPr lang="en-US" sz="4800" b="1" cap="none" dirty="0">
              <a:solidFill>
                <a:srgbClr val="909090"/>
              </a:solidFill>
              <a:latin typeface="Interstate" panose="02000503090000020004" pitchFamily="2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3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0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" dur="3000" fill="hold"/>
                                        <p:tgtEl>
                                          <p:spTgt spid="22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3000" fill="hold"/>
                                        <p:tgtEl>
                                          <p:spTgt spid="22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3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5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3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3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" dur="3000" fill="hold"/>
                                        <p:tgtEl>
                                          <p:spTgt spid="225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3000" fill="hold"/>
                                        <p:tgtEl>
                                          <p:spTgt spid="225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26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5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3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6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7" dur="3000" fill="hold"/>
                                        <p:tgtEl>
                                          <p:spTgt spid="225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3000" fill="hold"/>
                                        <p:tgtEl>
                                          <p:spTgt spid="225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39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225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225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2" grpId="0" build="p"/>
      <p:bldP spid="22532" grpId="1" build="p"/>
      <p:bldP spid="22535" grpId="0" build="p"/>
      <p:bldP spid="22535" grpId="1" build="allAtOnce"/>
      <p:bldP spid="22536" grpId="0" build="p"/>
      <p:bldP spid="22536" grpId="1" build="allAtOnce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3"/>
          <p:cNvSpPr>
            <a:spLocks noGrp="1" noChangeArrowheads="1"/>
          </p:cNvSpPr>
          <p:nvPr>
            <p:ph idx="1"/>
          </p:nvPr>
        </p:nvSpPr>
        <p:spPr>
          <a:xfrm>
            <a:off x="254957" y="1571027"/>
            <a:ext cx="7881937" cy="1270000"/>
          </a:xfrm>
        </p:spPr>
        <p:txBody>
          <a:bodyPr>
            <a:normAutofit/>
          </a:bodyPr>
          <a:lstStyle/>
          <a:p>
            <a:pPr eaLnBrk="1" hangingPunct="1">
              <a:buFontTx/>
              <a:buNone/>
              <a:defRPr/>
            </a:pPr>
            <a:r>
              <a:rPr lang="en-US" sz="3200" dirty="0">
                <a:solidFill>
                  <a:srgbClr val="909090"/>
                </a:solidFill>
                <a:latin typeface="Skolar Basic Rg" pitchFamily="50" charset="0"/>
              </a:rPr>
              <a:t>What if...</a:t>
            </a:r>
          </a:p>
          <a:p>
            <a:pPr eaLnBrk="1" hangingPunct="1">
              <a:buFontTx/>
              <a:buNone/>
              <a:defRPr/>
            </a:pPr>
            <a:r>
              <a:rPr lang="en-US" sz="3200" dirty="0">
                <a:solidFill>
                  <a:srgbClr val="909090"/>
                </a:solidFill>
                <a:latin typeface="Skolar Basic Rg" pitchFamily="50" charset="0"/>
              </a:rPr>
              <a:t>I </a:t>
            </a:r>
            <a:r>
              <a:rPr lang="en-US" sz="3200" dirty="0" smtClean="0">
                <a:solidFill>
                  <a:srgbClr val="909090"/>
                </a:solidFill>
                <a:latin typeface="Skolar Basic Rg" pitchFamily="50" charset="0"/>
              </a:rPr>
              <a:t>don’</a:t>
            </a:r>
            <a:r>
              <a:rPr lang="en-US" altLang="ja-JP" sz="3200" dirty="0" smtClean="0">
                <a:solidFill>
                  <a:srgbClr val="909090"/>
                </a:solidFill>
                <a:latin typeface="Skolar Basic Rg" pitchFamily="50" charset="0"/>
              </a:rPr>
              <a:t>t </a:t>
            </a:r>
            <a:r>
              <a:rPr lang="en-US" altLang="ja-JP" sz="3200" dirty="0">
                <a:solidFill>
                  <a:srgbClr val="909090"/>
                </a:solidFill>
                <a:latin typeface="Skolar Basic Rg" pitchFamily="50" charset="0"/>
              </a:rPr>
              <a:t>have an ID on Election Day?</a:t>
            </a:r>
            <a:endParaRPr lang="en-US" sz="3200" dirty="0">
              <a:solidFill>
                <a:srgbClr val="909090"/>
              </a:solidFill>
              <a:latin typeface="Skolar Basic Rg" pitchFamily="50" charset="0"/>
            </a:endParaRPr>
          </a:p>
        </p:txBody>
      </p:sp>
      <p:sp>
        <p:nvSpPr>
          <p:cNvPr id="60419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ln>
            <a:round/>
            <a:headEnd/>
            <a:tailEnd/>
          </a:ln>
        </p:spPr>
        <p:txBody>
          <a:bodyPr/>
          <a:lstStyle/>
          <a:p>
            <a:fld id="{E6A0903F-6033-DB4D-8E3E-5BE884E7700D}" type="slidenum">
              <a:rPr lang="en-US">
                <a:solidFill>
                  <a:schemeClr val="tx1"/>
                </a:solidFill>
              </a:rPr>
              <a:pPr/>
              <a:t>35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561" name="Text Box 9"/>
          <p:cNvSpPr txBox="1">
            <a:spLocks noChangeArrowheads="1"/>
          </p:cNvSpPr>
          <p:nvPr/>
        </p:nvSpPr>
        <p:spPr bwMode="auto">
          <a:xfrm>
            <a:off x="790832" y="3463555"/>
            <a:ext cx="7431547" cy="95410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lang="en-US" sz="2800" dirty="0" smtClean="0">
                <a:solidFill>
                  <a:srgbClr val="FF8000"/>
                </a:solidFill>
                <a:latin typeface="Interstate" panose="02000503090000020004" pitchFamily="2" charset="0"/>
              </a:rPr>
              <a:t>THERE ARE OPTIONS! </a:t>
            </a:r>
          </a:p>
          <a:p>
            <a:pPr algn="ctr">
              <a:defRPr/>
            </a:pPr>
            <a:r>
              <a:rPr lang="en-US" sz="2800" dirty="0" smtClean="0">
                <a:solidFill>
                  <a:srgbClr val="FF8000"/>
                </a:solidFill>
                <a:latin typeface="Interstate" panose="02000503090000020004" pitchFamily="2" charset="0"/>
              </a:rPr>
              <a:t>YOU CAN CAST A PROVISIONAL BALLOT</a:t>
            </a:r>
            <a:endParaRPr lang="en-US" sz="2800" dirty="0">
              <a:solidFill>
                <a:srgbClr val="FF8000"/>
              </a:solidFill>
              <a:latin typeface="Interstate" panose="02000503090000020004" pitchFamily="2" charset="0"/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03304"/>
            <a:ext cx="6588125" cy="687387"/>
          </a:xfrm>
        </p:spPr>
        <p:txBody>
          <a:bodyPr/>
          <a:lstStyle/>
          <a:p>
            <a:pPr eaLnBrk="1" hangingPunct="1">
              <a:defRPr/>
            </a:pPr>
            <a:r>
              <a:rPr lang="en-US" sz="4800" b="1" cap="none" dirty="0" smtClean="0">
                <a:solidFill>
                  <a:srgbClr val="909090"/>
                </a:solidFill>
                <a:latin typeface="Interstate" panose="02000503090000020004" pitchFamily="2" charset="0"/>
              </a:rPr>
              <a:t>-</a:t>
            </a:r>
            <a:r>
              <a:rPr lang="en-US" sz="4800" b="1" cap="none" dirty="0" smtClean="0">
                <a:solidFill>
                  <a:srgbClr val="D21A21"/>
                </a:solidFill>
                <a:latin typeface="Interstate" panose="02000503090000020004" pitchFamily="2" charset="0"/>
              </a:rPr>
              <a:t>ELECTION DAY VOTING</a:t>
            </a:r>
            <a:r>
              <a:rPr lang="en-US" sz="4800" b="1" cap="none" dirty="0" smtClean="0">
                <a:solidFill>
                  <a:srgbClr val="909090"/>
                </a:solidFill>
                <a:latin typeface="Interstate" panose="02000503090000020004" pitchFamily="2" charset="0"/>
              </a:rPr>
              <a:t>-</a:t>
            </a:r>
            <a:endParaRPr lang="en-US" sz="4800" b="1" cap="none" dirty="0">
              <a:solidFill>
                <a:srgbClr val="909090"/>
              </a:solidFill>
              <a:latin typeface="Interstate" panose="02000503090000020004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3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2356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61" grpId="0"/>
      <p:bldP spid="23561" grpId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638" y="1103054"/>
            <a:ext cx="7521575" cy="3864362"/>
          </a:xfrm>
        </p:spPr>
        <p:txBody>
          <a:bodyPr/>
          <a:lstStyle/>
          <a:p>
            <a:r>
              <a:rPr lang="en-US" sz="2400" dirty="0" smtClean="0">
                <a:solidFill>
                  <a:srgbClr val="909090"/>
                </a:solidFill>
                <a:latin typeface="Interstate" panose="00000400000000000000" pitchFamily="2" charset="0"/>
              </a:rPr>
              <a:t>Are there </a:t>
            </a:r>
            <a:r>
              <a:rPr lang="en-US" sz="2400" dirty="0">
                <a:solidFill>
                  <a:srgbClr val="909090"/>
                </a:solidFill>
                <a:latin typeface="Interstate" panose="00000400000000000000" pitchFamily="2" charset="0"/>
              </a:rPr>
              <a:t>a</a:t>
            </a:r>
            <a:r>
              <a:rPr lang="en-US" sz="2400" dirty="0" smtClean="0">
                <a:solidFill>
                  <a:srgbClr val="909090"/>
                </a:solidFill>
                <a:latin typeface="Interstate" panose="00000400000000000000" pitchFamily="2" charset="0"/>
              </a:rPr>
              <a:t>ccommodations </a:t>
            </a:r>
            <a:r>
              <a:rPr lang="en-US" sz="2400" dirty="0">
                <a:solidFill>
                  <a:srgbClr val="909090"/>
                </a:solidFill>
                <a:latin typeface="Interstate" panose="00000400000000000000" pitchFamily="2" charset="0"/>
              </a:rPr>
              <a:t>a</a:t>
            </a:r>
            <a:r>
              <a:rPr lang="en-US" sz="2400" dirty="0" smtClean="0">
                <a:solidFill>
                  <a:srgbClr val="909090"/>
                </a:solidFill>
                <a:latin typeface="Interstate" panose="00000400000000000000" pitchFamily="2" charset="0"/>
              </a:rPr>
              <a:t>vailable at the polls?</a:t>
            </a:r>
            <a:br>
              <a:rPr lang="en-US" sz="2400" dirty="0" smtClean="0">
                <a:solidFill>
                  <a:srgbClr val="909090"/>
                </a:solidFill>
                <a:latin typeface="Interstate" panose="00000400000000000000" pitchFamily="2" charset="0"/>
              </a:rPr>
            </a:br>
            <a:endParaRPr lang="en-US" sz="2400" dirty="0" smtClean="0">
              <a:solidFill>
                <a:srgbClr val="909090"/>
              </a:solidFill>
              <a:latin typeface="Interstate" panose="00000400000000000000" pitchFamily="2" charset="0"/>
            </a:endParaRPr>
          </a:p>
          <a:p>
            <a:pPr>
              <a:buClr>
                <a:srgbClr val="FF8000"/>
              </a:buClr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rgbClr val="909090"/>
                </a:solidFill>
                <a:latin typeface="Skolar Basic Rg" pitchFamily="50" charset="0"/>
              </a:rPr>
              <a:t>Accessible voting equipment</a:t>
            </a:r>
            <a:br>
              <a:rPr lang="en-US" sz="2000" dirty="0" smtClean="0">
                <a:solidFill>
                  <a:srgbClr val="909090"/>
                </a:solidFill>
                <a:latin typeface="Skolar Basic Rg" pitchFamily="50" charset="0"/>
              </a:rPr>
            </a:br>
            <a:endParaRPr lang="en-US" sz="2000" dirty="0" smtClean="0">
              <a:solidFill>
                <a:srgbClr val="909090"/>
              </a:solidFill>
              <a:latin typeface="Skolar Basic Rg" pitchFamily="50" charset="0"/>
            </a:endParaRPr>
          </a:p>
          <a:p>
            <a:pPr>
              <a:buClr>
                <a:srgbClr val="FF8000"/>
              </a:buClr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rgbClr val="909090"/>
                </a:solidFill>
                <a:latin typeface="Skolar Basic Rg" pitchFamily="50" charset="0"/>
              </a:rPr>
              <a:t>Curbside voting</a:t>
            </a:r>
            <a:br>
              <a:rPr lang="en-US" sz="2000" dirty="0" smtClean="0">
                <a:solidFill>
                  <a:srgbClr val="909090"/>
                </a:solidFill>
                <a:latin typeface="Skolar Basic Rg" pitchFamily="50" charset="0"/>
              </a:rPr>
            </a:br>
            <a:endParaRPr lang="en-US" sz="2000" dirty="0" smtClean="0">
              <a:solidFill>
                <a:srgbClr val="909090"/>
              </a:solidFill>
              <a:latin typeface="Skolar Basic Rg" pitchFamily="50" charset="0"/>
            </a:endParaRPr>
          </a:p>
          <a:p>
            <a:pPr>
              <a:buClr>
                <a:srgbClr val="FF8000"/>
              </a:buClr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rgbClr val="909090"/>
                </a:solidFill>
                <a:latin typeface="Skolar Basic Rg" pitchFamily="50" charset="0"/>
              </a:rPr>
              <a:t>Exemption from signing poll book if unable to sign due to disability</a:t>
            </a:r>
            <a:br>
              <a:rPr lang="en-US" sz="2000" dirty="0" smtClean="0">
                <a:solidFill>
                  <a:srgbClr val="909090"/>
                </a:solidFill>
                <a:latin typeface="Skolar Basic Rg" pitchFamily="50" charset="0"/>
              </a:rPr>
            </a:br>
            <a:endParaRPr lang="en-US" sz="2000" dirty="0" smtClean="0">
              <a:solidFill>
                <a:srgbClr val="909090"/>
              </a:solidFill>
              <a:latin typeface="Skolar Basic Rg" pitchFamily="50" charset="0"/>
            </a:endParaRPr>
          </a:p>
          <a:p>
            <a:pPr>
              <a:buClr>
                <a:srgbClr val="FF8000"/>
              </a:buClr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rgbClr val="909090"/>
                </a:solidFill>
                <a:latin typeface="Skolar Basic Rg" pitchFamily="50" charset="0"/>
              </a:rPr>
              <a:t>You may have someone assist you with the voting process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12117D-0730-9D4E-A729-C1E4A0DD6754}" type="slidenum">
              <a:rPr lang="en-US" smtClean="0">
                <a:solidFill>
                  <a:schemeClr val="tx1"/>
                </a:solidFill>
              </a:rPr>
              <a:pPr>
                <a:defRPr/>
              </a:pPr>
              <a:t>36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03304"/>
            <a:ext cx="6588125" cy="687387"/>
          </a:xfrm>
        </p:spPr>
        <p:txBody>
          <a:bodyPr/>
          <a:lstStyle/>
          <a:p>
            <a:pPr eaLnBrk="1" hangingPunct="1">
              <a:defRPr/>
            </a:pPr>
            <a:r>
              <a:rPr lang="en-US" sz="4800" b="1" cap="none" dirty="0" smtClean="0">
                <a:solidFill>
                  <a:srgbClr val="909090"/>
                </a:solidFill>
                <a:latin typeface="Interstate" panose="02000503090000020004" pitchFamily="2" charset="0"/>
              </a:rPr>
              <a:t>-</a:t>
            </a:r>
            <a:r>
              <a:rPr lang="en-US" sz="4800" b="1" cap="none" dirty="0" smtClean="0">
                <a:solidFill>
                  <a:srgbClr val="D21A21"/>
                </a:solidFill>
                <a:latin typeface="Interstate" panose="02000503090000020004" pitchFamily="2" charset="0"/>
              </a:rPr>
              <a:t>ELECTION DAY VOTING</a:t>
            </a:r>
            <a:r>
              <a:rPr lang="en-US" sz="4800" b="1" cap="none" dirty="0" smtClean="0">
                <a:solidFill>
                  <a:srgbClr val="909090"/>
                </a:solidFill>
                <a:latin typeface="Interstate" panose="02000503090000020004" pitchFamily="2" charset="0"/>
              </a:rPr>
              <a:t>-</a:t>
            </a:r>
            <a:endParaRPr lang="en-US" sz="4800" b="1" cap="none" dirty="0">
              <a:solidFill>
                <a:srgbClr val="909090"/>
              </a:solidFill>
              <a:latin typeface="Interstate" panose="0200050309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5048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3"/>
          <p:cNvSpPr>
            <a:spLocks noGrp="1" noChangeArrowheads="1"/>
          </p:cNvSpPr>
          <p:nvPr>
            <p:ph idx="1"/>
          </p:nvPr>
        </p:nvSpPr>
        <p:spPr>
          <a:xfrm>
            <a:off x="232221" y="1539875"/>
            <a:ext cx="7881937" cy="1758950"/>
          </a:xfrm>
        </p:spPr>
        <p:txBody>
          <a:bodyPr>
            <a:normAutofit/>
          </a:bodyPr>
          <a:lstStyle/>
          <a:p>
            <a:pPr algn="ctr" eaLnBrk="1" hangingPunct="1">
              <a:buFontTx/>
              <a:buNone/>
              <a:defRPr/>
            </a:pPr>
            <a:r>
              <a:rPr lang="en-US" sz="4000" dirty="0">
                <a:solidFill>
                  <a:srgbClr val="909090"/>
                </a:solidFill>
                <a:effectLst>
                  <a:outerShdw blurRad="38100" dist="38100" dir="2700000" sx="0" sy="0" algn="tl">
                    <a:srgbClr val="DDDDDD"/>
                  </a:outerShdw>
                </a:effectLst>
                <a:latin typeface="Skolar Basic Rg" pitchFamily="50" charset="0"/>
              </a:rPr>
              <a:t>Be </a:t>
            </a:r>
            <a:r>
              <a:rPr lang="en-US" sz="4000" dirty="0" smtClean="0">
                <a:solidFill>
                  <a:srgbClr val="909090"/>
                </a:solidFill>
                <a:effectLst>
                  <a:outerShdw blurRad="38100" dist="38100" dir="2700000" sx="0" sy="0" algn="tl">
                    <a:srgbClr val="DDDDDD"/>
                  </a:outerShdw>
                </a:effectLst>
                <a:latin typeface="Skolar Basic Rg" pitchFamily="50" charset="0"/>
              </a:rPr>
              <a:t>nice </a:t>
            </a:r>
            <a:r>
              <a:rPr lang="en-US" sz="4000" dirty="0">
                <a:solidFill>
                  <a:srgbClr val="909090"/>
                </a:solidFill>
                <a:effectLst>
                  <a:outerShdw blurRad="38100" dist="38100" dir="2700000" sx="0" sy="0" algn="tl">
                    <a:srgbClr val="DDDDDD"/>
                  </a:outerShdw>
                </a:effectLst>
                <a:latin typeface="Skolar Basic Rg" pitchFamily="50" charset="0"/>
              </a:rPr>
              <a:t>to your</a:t>
            </a:r>
          </a:p>
          <a:p>
            <a:pPr algn="ctr" eaLnBrk="1" hangingPunct="1">
              <a:buFontTx/>
              <a:buNone/>
              <a:defRPr/>
            </a:pPr>
            <a:r>
              <a:rPr lang="en-US" sz="4000" dirty="0">
                <a:solidFill>
                  <a:srgbClr val="909090"/>
                </a:solidFill>
                <a:effectLst>
                  <a:outerShdw blurRad="38100" dist="38100" dir="2700000" sx="0" sy="0" algn="tl">
                    <a:srgbClr val="DDDDDD"/>
                  </a:outerShdw>
                </a:effectLst>
                <a:latin typeface="Skolar Basic Rg" pitchFamily="50" charset="0"/>
              </a:rPr>
              <a:t>Poll Worker!</a:t>
            </a:r>
          </a:p>
        </p:txBody>
      </p:sp>
      <p:sp>
        <p:nvSpPr>
          <p:cNvPr id="62467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ln>
            <a:round/>
            <a:headEnd/>
            <a:tailEnd/>
          </a:ln>
        </p:spPr>
        <p:txBody>
          <a:bodyPr/>
          <a:lstStyle/>
          <a:p>
            <a:fld id="{2D33CBC5-6791-7745-B79C-B7E790A31E6F}" type="slidenum">
              <a:rPr lang="en-US">
                <a:solidFill>
                  <a:schemeClr val="tx1"/>
                </a:solidFill>
              </a:rPr>
              <a:pPr/>
              <a:t>37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4586" name="Picture 10" descr="smile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96222" y="3235325"/>
            <a:ext cx="1323975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69" name="Picture 6" descr="woman-home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94525" y="288925"/>
            <a:ext cx="1801813" cy="426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03304"/>
            <a:ext cx="6588125" cy="687387"/>
          </a:xfrm>
        </p:spPr>
        <p:txBody>
          <a:bodyPr/>
          <a:lstStyle/>
          <a:p>
            <a:pPr eaLnBrk="1" hangingPunct="1">
              <a:defRPr/>
            </a:pPr>
            <a:r>
              <a:rPr lang="en-US" sz="4800" b="1" cap="none" dirty="0" smtClean="0">
                <a:solidFill>
                  <a:srgbClr val="909090"/>
                </a:solidFill>
                <a:latin typeface="Interstate" panose="02000503090000020004" pitchFamily="2" charset="0"/>
              </a:rPr>
              <a:t>-</a:t>
            </a:r>
            <a:r>
              <a:rPr lang="en-US" sz="4800" b="1" cap="none" dirty="0" smtClean="0">
                <a:solidFill>
                  <a:srgbClr val="D21A21"/>
                </a:solidFill>
                <a:latin typeface="Interstate" panose="02000503090000020004" pitchFamily="2" charset="0"/>
              </a:rPr>
              <a:t>ELECTION DAY VOTING</a:t>
            </a:r>
            <a:r>
              <a:rPr lang="en-US" sz="4800" b="1" cap="none" dirty="0" smtClean="0">
                <a:solidFill>
                  <a:srgbClr val="909090"/>
                </a:solidFill>
                <a:latin typeface="Interstate" panose="02000503090000020004" pitchFamily="2" charset="0"/>
              </a:rPr>
              <a:t>-</a:t>
            </a:r>
            <a:endParaRPr lang="en-US" sz="4800" b="1" cap="none" dirty="0">
              <a:solidFill>
                <a:srgbClr val="909090"/>
              </a:solidFill>
              <a:latin typeface="Interstate" panose="02000503090000020004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458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458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45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4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2"/>
          <p:cNvSpPr>
            <a:spLocks noGrp="1" noChangeArrowheads="1"/>
          </p:cNvSpPr>
          <p:nvPr>
            <p:ph type="title"/>
          </p:nvPr>
        </p:nvSpPr>
        <p:spPr>
          <a:xfrm rot="19140000">
            <a:off x="814232" y="1612426"/>
            <a:ext cx="6233232" cy="1264200"/>
          </a:xfrm>
        </p:spPr>
        <p:txBody>
          <a:bodyPr/>
          <a:lstStyle/>
          <a:p>
            <a:pPr eaLnBrk="1" hangingPunct="1">
              <a:defRPr/>
            </a:pPr>
            <a:r>
              <a:rPr lang="en-US" sz="4400" b="1" cap="none" dirty="0" smtClean="0">
                <a:solidFill>
                  <a:srgbClr val="D21A2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Interstate" panose="02000503090000020004" pitchFamily="2" charset="0"/>
                <a:ea typeface="ＭＳ Ｐゴシック" pitchFamily="-65" charset="-128"/>
                <a:cs typeface="ＭＳ Ｐゴシック" pitchFamily="-65" charset="-128"/>
              </a:rPr>
              <a:t>HELP US SPREAD THE WORD</a:t>
            </a:r>
            <a:endParaRPr lang="en-US" sz="4400" b="1" cap="none" dirty="0">
              <a:solidFill>
                <a:srgbClr val="D21A21"/>
              </a:solidFill>
              <a:latin typeface="Interstate" panose="02000503090000020004" pitchFamily="2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xfrm rot="19140000">
            <a:off x="1714788" y="2991078"/>
            <a:ext cx="6510338" cy="328612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cap="none" dirty="0">
                <a:solidFill>
                  <a:schemeClr val="bg1"/>
                </a:solidFill>
                <a:latin typeface="Skolar Basic Rg" pitchFamily="50" charset="0"/>
                <a:ea typeface="ＭＳ Ｐゴシック" pitchFamily="-65" charset="-128"/>
                <a:cs typeface="ＭＳ Ｐゴシック" pitchFamily="-65" charset="-128"/>
              </a:rPr>
              <a:t>TV Ads, </a:t>
            </a:r>
            <a:r>
              <a:rPr cap="none" dirty="0" smtClean="0">
                <a:solidFill>
                  <a:schemeClr val="bg1"/>
                </a:solidFill>
                <a:latin typeface="Skolar Basic Rg" pitchFamily="50" charset="0"/>
                <a:ea typeface="ＭＳ Ｐゴシック" pitchFamily="-65" charset="-128"/>
                <a:cs typeface="ＭＳ Ｐゴシック" pitchFamily="-65" charset="-128"/>
              </a:rPr>
              <a:t>Billboards </a:t>
            </a:r>
            <a:r>
              <a:rPr cap="none" dirty="0">
                <a:solidFill>
                  <a:schemeClr val="bg1"/>
                </a:solidFill>
                <a:latin typeface="Skolar Basic Rg" pitchFamily="50" charset="0"/>
                <a:ea typeface="ＭＳ Ｐゴシック" pitchFamily="-65" charset="-128"/>
                <a:cs typeface="ＭＳ Ｐゴシック" pitchFamily="-65" charset="-128"/>
              </a:rPr>
              <a:t>and Print Materials</a:t>
            </a:r>
          </a:p>
        </p:txBody>
      </p:sp>
      <p:sp>
        <p:nvSpPr>
          <p:cNvPr id="72708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ln>
            <a:round/>
            <a:headEnd/>
            <a:tailEnd/>
          </a:ln>
        </p:spPr>
        <p:txBody>
          <a:bodyPr/>
          <a:lstStyle/>
          <a:p>
            <a:fld id="{4DE0DE55-8E49-EB45-BEE1-D5D376263DDF}" type="slidenum">
              <a:rPr lang="en-US">
                <a:solidFill>
                  <a:schemeClr val="tx1"/>
                </a:solidFill>
              </a:rPr>
              <a:pPr/>
              <a:t>38</a:t>
            </a:fld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5E74A22-08D2-4CEE-A6A6-FEC02A4739B1}" type="slidenum">
              <a:rPr lang="en-US" smtClean="0"/>
              <a:pPr eaLnBrk="1" hangingPunct="1"/>
              <a:t>39</a:t>
            </a:fld>
            <a:endParaRPr lang="en-US" dirty="0" smtClean="0"/>
          </a:p>
        </p:txBody>
      </p:sp>
      <p:pic>
        <p:nvPicPr>
          <p:cNvPr id="4403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76" r="50702" b="5090"/>
          <a:stretch/>
        </p:blipFill>
        <p:spPr bwMode="auto">
          <a:xfrm>
            <a:off x="1290918" y="900589"/>
            <a:ext cx="6318476" cy="41736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290918" y="5829486"/>
            <a:ext cx="68580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000" b="1" u="sng" dirty="0">
                <a:solidFill>
                  <a:srgbClr val="B61A21"/>
                </a:solidFill>
                <a:latin typeface="Arial" pitchFamily="34" charset="0"/>
                <a:cs typeface="Arial" pitchFamily="34" charset="0"/>
              </a:rPr>
              <a:t>http://bringit.wisconsin.gov</a:t>
            </a:r>
          </a:p>
          <a:p>
            <a:pPr>
              <a:defRPr/>
            </a:pPr>
            <a:endParaRPr lang="en-US" sz="4000" i="1" dirty="0">
              <a:latin typeface="+mn-lt"/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-1187533" y="106878"/>
            <a:ext cx="5249098" cy="607622"/>
          </a:xfrm>
        </p:spPr>
        <p:txBody>
          <a:bodyPr/>
          <a:lstStyle/>
          <a:p>
            <a:pPr algn="ctr" eaLnBrk="1" hangingPunct="1">
              <a:tabLst>
                <a:tab pos="4691063" algn="l"/>
              </a:tabLst>
              <a:defRPr/>
            </a:pPr>
            <a:r>
              <a:rPr lang="en-US" sz="4800" b="1" cap="none" dirty="0" smtClean="0">
                <a:solidFill>
                  <a:srgbClr val="909090"/>
                </a:solidFill>
                <a:latin typeface="Interstate" panose="02000503090000020004" pitchFamily="2" charset="0"/>
              </a:rPr>
              <a:t>-</a:t>
            </a:r>
            <a:r>
              <a:rPr lang="en-US" sz="4800" b="1" cap="none" dirty="0" smtClean="0">
                <a:solidFill>
                  <a:srgbClr val="D21A21"/>
                </a:solidFill>
                <a:latin typeface="Interstate" panose="02000503090000020004" pitchFamily="2" charset="0"/>
              </a:rPr>
              <a:t>WEBSITE</a:t>
            </a:r>
            <a:r>
              <a:rPr lang="en-US" sz="4800" b="1" cap="none" dirty="0" smtClean="0">
                <a:solidFill>
                  <a:srgbClr val="909090"/>
                </a:solidFill>
                <a:latin typeface="Interstate" panose="02000503090000020004" pitchFamily="2" charset="0"/>
              </a:rPr>
              <a:t>-</a:t>
            </a:r>
            <a:endParaRPr lang="en-US" sz="3600" b="1" cap="none" dirty="0">
              <a:solidFill>
                <a:srgbClr val="909090"/>
              </a:solidFill>
              <a:latin typeface="Interstate" panose="0200050309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5506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 bwMode="auto">
          <a:xfrm>
            <a:off x="97581" y="175120"/>
            <a:ext cx="7521575" cy="549275"/>
          </a:xfrm>
        </p:spPr>
        <p:txBody>
          <a:bodyPr/>
          <a:lstStyle/>
          <a:p>
            <a:pPr eaLnBrk="1" hangingPunct="1"/>
            <a:r>
              <a:rPr lang="en-US" sz="4800" b="1" cap="none" dirty="0" smtClean="0">
                <a:solidFill>
                  <a:srgbClr val="909090"/>
                </a:solidFill>
                <a:latin typeface="Interstate" panose="02000503090000020004" pitchFamily="2" charset="0"/>
              </a:rPr>
              <a:t>-</a:t>
            </a:r>
            <a:r>
              <a:rPr lang="en-US" sz="4800" b="1" cap="none" dirty="0" smtClean="0">
                <a:solidFill>
                  <a:srgbClr val="D21A21"/>
                </a:solidFill>
                <a:latin typeface="Interstate" panose="02000503090000020004" pitchFamily="2" charset="0"/>
              </a:rPr>
              <a:t>VOTER ELIGIBILITY</a:t>
            </a:r>
            <a:r>
              <a:rPr lang="en-US" sz="4800" b="1" cap="none" dirty="0" smtClean="0">
                <a:solidFill>
                  <a:srgbClr val="909090"/>
                </a:solidFill>
                <a:latin typeface="Interstate" panose="02000503090000020004" pitchFamily="2" charset="0"/>
              </a:rPr>
              <a:t>-</a:t>
            </a:r>
            <a:endParaRPr lang="en-US" sz="4800" b="1" cap="none" dirty="0">
              <a:solidFill>
                <a:srgbClr val="909090"/>
              </a:solidFill>
              <a:latin typeface="Interstate" panose="02000503090000020004" pitchFamily="2" charset="0"/>
            </a:endParaRPr>
          </a:p>
        </p:txBody>
      </p:sp>
      <p:sp>
        <p:nvSpPr>
          <p:cNvPr id="27651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ln>
            <a:round/>
            <a:headEnd/>
            <a:tailEnd/>
          </a:ln>
        </p:spPr>
        <p:txBody>
          <a:bodyPr/>
          <a:lstStyle/>
          <a:p>
            <a:fld id="{92C72334-1613-E342-9C98-FCD2DEAD1E97}" type="slidenum">
              <a:rPr lang="en-US">
                <a:solidFill>
                  <a:srgbClr val="000000"/>
                </a:solidFill>
              </a:rPr>
              <a:pPr/>
              <a:t>4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196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-360856" y="1199078"/>
            <a:ext cx="8056067" cy="712849"/>
          </a:xfrm>
        </p:spPr>
        <p:txBody>
          <a:bodyPr>
            <a:noAutofit/>
          </a:bodyPr>
          <a:lstStyle/>
          <a:p>
            <a:pPr marL="342900" lvl="1" indent="-342900" algn="ctr" eaLnBrk="1" hangingPunct="1">
              <a:spcBef>
                <a:spcPts val="800"/>
              </a:spcBef>
              <a:buClrTx/>
              <a:buFont typeface="Wingdings" pitchFamily="-65" charset="2"/>
              <a:buNone/>
              <a:defRPr/>
            </a:pPr>
            <a:r>
              <a:rPr lang="en-US" sz="3200" b="1" dirty="0" smtClean="0">
                <a:solidFill>
                  <a:srgbClr val="FF8000"/>
                </a:solidFill>
                <a:latin typeface="Skolar Basic Rg" pitchFamily="50" charset="0"/>
              </a:rPr>
              <a:t>Who is eligible to vote in Wisconsin?</a:t>
            </a:r>
          </a:p>
          <a:p>
            <a:pPr algn="ctr" eaLnBrk="1" hangingPunct="1">
              <a:buFontTx/>
              <a:buNone/>
              <a:defRPr/>
            </a:pPr>
            <a:endParaRPr lang="en-US" sz="4800" dirty="0">
              <a:solidFill>
                <a:srgbClr val="3E1F00"/>
              </a:solidFill>
              <a:latin typeface="Arial" pitchFamily="-65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54680" y="2026062"/>
            <a:ext cx="7891794" cy="1429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ts val="800"/>
              </a:spcBef>
              <a:spcAft>
                <a:spcPct val="0"/>
              </a:spcAft>
              <a:buFont typeface="Arial" pitchFamily="-65" charset="0"/>
              <a:defRPr sz="1600" b="1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ＭＳ Ｐゴシック" pitchFamily="-65" charset="-128"/>
              </a:defRPr>
            </a:lvl1pPr>
            <a:lvl2pPr marL="173038" indent="-173038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itchFamily="-65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2pPr>
            <a:lvl3pPr marL="401638" indent="-163513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itchFamily="-65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3pPr>
            <a:lvl4pPr marL="630238" indent="-163513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itchFamily="-65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4pPr>
            <a:lvl5pPr marL="858838" indent="-173038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itchFamily="-65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0" indent="-685800" eaLnBrk="1" hangingPunct="1">
              <a:buClr>
                <a:srgbClr val="FF8000"/>
              </a:buClr>
              <a:buFont typeface="Wingdings" panose="05000000000000000000" pitchFamily="2" charset="2"/>
              <a:buChar char="§"/>
              <a:defRPr/>
            </a:pPr>
            <a:r>
              <a:rPr lang="en-US" sz="2400" b="0" dirty="0" smtClean="0">
                <a:solidFill>
                  <a:srgbClr val="909090"/>
                </a:solidFill>
                <a:latin typeface="Skolar Basic Rg" pitchFamily="50" charset="0"/>
              </a:rPr>
              <a:t>You must be at least 18 years of age</a:t>
            </a:r>
          </a:p>
          <a:p>
            <a:pPr marL="685800" indent="-685800" eaLnBrk="1" hangingPunct="1">
              <a:buClr>
                <a:srgbClr val="FF8000"/>
              </a:buClr>
              <a:buFont typeface="Wingdings" panose="05000000000000000000" pitchFamily="2" charset="2"/>
              <a:buChar char="§"/>
              <a:defRPr/>
            </a:pPr>
            <a:r>
              <a:rPr lang="en-US" sz="2400" b="0" dirty="0" smtClean="0">
                <a:solidFill>
                  <a:srgbClr val="909090"/>
                </a:solidFill>
                <a:latin typeface="Skolar Basic Rg" pitchFamily="50" charset="0"/>
              </a:rPr>
              <a:t>You must be a U.S. Citizen</a:t>
            </a:r>
          </a:p>
          <a:p>
            <a:pPr marL="685800" indent="-685800" eaLnBrk="1" hangingPunct="1">
              <a:buClr>
                <a:srgbClr val="FF8000"/>
              </a:buClr>
              <a:buFont typeface="Wingdings" panose="05000000000000000000" pitchFamily="2" charset="2"/>
              <a:buChar char="§"/>
              <a:defRPr/>
            </a:pPr>
            <a:r>
              <a:rPr lang="en-US" sz="2400" b="0" dirty="0" smtClean="0">
                <a:solidFill>
                  <a:srgbClr val="909090"/>
                </a:solidFill>
                <a:latin typeface="Skolar Basic Rg" pitchFamily="50" charset="0"/>
              </a:rPr>
              <a:t>You must reside at your current address for at least 28 days*</a:t>
            </a:r>
          </a:p>
          <a:p>
            <a:pPr marL="0" indent="0" eaLnBrk="1" hangingPunct="1">
              <a:buClr>
                <a:srgbClr val="FF8000"/>
              </a:buClr>
              <a:defRPr/>
            </a:pPr>
            <a:r>
              <a:rPr lang="en-US" sz="1800" dirty="0" smtClean="0">
                <a:solidFill>
                  <a:srgbClr val="909090"/>
                </a:solidFill>
                <a:latin typeface="Skolar Basic Rg" pitchFamily="50" charset="0"/>
              </a:rPr>
              <a:t>*If you have lived at your current address less than 28 days, you may be eligible to vote from the address you last lived in Wisconsin for 28 days</a:t>
            </a:r>
            <a:endParaRPr lang="en-US" sz="1800" dirty="0">
              <a:solidFill>
                <a:srgbClr val="909090"/>
              </a:solidFill>
              <a:latin typeface="Skolar Basic Rg" pitchFamily="50" charset="0"/>
            </a:endParaRPr>
          </a:p>
          <a:p>
            <a:pPr marL="685800" indent="-685800" algn="ctr" eaLnBrk="1" hangingPunct="1">
              <a:buClr>
                <a:srgbClr val="FF8000"/>
              </a:buClr>
              <a:buFont typeface="Wingdings" panose="05000000000000000000" pitchFamily="2" charset="2"/>
              <a:buChar char="§"/>
              <a:defRPr/>
            </a:pPr>
            <a:endParaRPr lang="en-US" sz="2400" dirty="0">
              <a:solidFill>
                <a:srgbClr val="909090"/>
              </a:solidFill>
              <a:latin typeface="Skolar Basic Rg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1987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 build="p"/>
      <p:bldP spid="5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03465"/>
            <a:ext cx="7521575" cy="549275"/>
          </a:xfrm>
        </p:spPr>
        <p:txBody>
          <a:bodyPr/>
          <a:lstStyle/>
          <a:p>
            <a:pPr eaLnBrk="1" hangingPunct="1">
              <a:defRPr/>
            </a:pPr>
            <a:r>
              <a:rPr lang="en-US" sz="4800" b="1" cap="none" dirty="0" smtClean="0">
                <a:solidFill>
                  <a:srgbClr val="909090"/>
                </a:solidFill>
                <a:latin typeface="Interstate" panose="02000503090000020004" pitchFamily="2" charset="0"/>
              </a:rPr>
              <a:t>-</a:t>
            </a:r>
            <a:r>
              <a:rPr lang="en-US" sz="4800" b="1" cap="none" dirty="0" smtClean="0">
                <a:solidFill>
                  <a:srgbClr val="D21A21"/>
                </a:solidFill>
                <a:latin typeface="Interstate" panose="02000503090000020004" pitchFamily="2" charset="0"/>
              </a:rPr>
              <a:t>POSTERS</a:t>
            </a:r>
            <a:r>
              <a:rPr lang="en-US" sz="4800" b="1" cap="none" dirty="0" smtClean="0">
                <a:solidFill>
                  <a:srgbClr val="909090"/>
                </a:solidFill>
                <a:latin typeface="Interstate" panose="02000503090000020004" pitchFamily="2" charset="0"/>
              </a:rPr>
              <a:t>-</a:t>
            </a:r>
            <a:endParaRPr lang="en-US" sz="3600" b="1" cap="none" dirty="0">
              <a:solidFill>
                <a:srgbClr val="909090"/>
              </a:solidFill>
              <a:latin typeface="Interstate" panose="02000503090000020004" pitchFamily="2" charset="0"/>
            </a:endParaRPr>
          </a:p>
        </p:txBody>
      </p:sp>
      <p:sp>
        <p:nvSpPr>
          <p:cNvPr id="80899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ln>
            <a:round/>
            <a:headEnd/>
            <a:tailEnd/>
          </a:ln>
        </p:spPr>
        <p:txBody>
          <a:bodyPr/>
          <a:lstStyle/>
          <a:p>
            <a:fld id="{2E2B9CCD-110B-AC4E-8452-B90B075E687E}" type="slidenum">
              <a:rPr lang="en-US" smtClean="0">
                <a:solidFill>
                  <a:srgbClr val="000000"/>
                </a:solidFill>
              </a:rPr>
              <a:pPr/>
              <a:t>40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705" y="1526372"/>
            <a:ext cx="2209640" cy="335292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9345" y="1584740"/>
            <a:ext cx="2009357" cy="329455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4399" y="1584740"/>
            <a:ext cx="2044324" cy="329455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8702" y="1584739"/>
            <a:ext cx="2085697" cy="329455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49280" y="904297"/>
            <a:ext cx="70927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smtClean="0">
                <a:solidFill>
                  <a:schemeClr val="bg1">
                    <a:lumMod val="50000"/>
                  </a:schemeClr>
                </a:solidFill>
                <a:latin typeface="Interstate" panose="00000400000000000000" pitchFamily="2" charset="0"/>
              </a:rPr>
              <a:t>WWW.BRINGIT.WI.GOV</a:t>
            </a:r>
            <a:endParaRPr lang="en-US" sz="2800" u="sng" dirty="0">
              <a:solidFill>
                <a:schemeClr val="bg1">
                  <a:lumMod val="50000"/>
                </a:schemeClr>
              </a:solidFill>
              <a:latin typeface="Interstate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8277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3"/>
          <p:cNvSpPr>
            <a:spLocks noGrp="1" noChangeArrowheads="1"/>
          </p:cNvSpPr>
          <p:nvPr>
            <p:ph idx="1"/>
          </p:nvPr>
        </p:nvSpPr>
        <p:spPr>
          <a:xfrm>
            <a:off x="-1" y="946097"/>
            <a:ext cx="8612659" cy="4030975"/>
          </a:xfrm>
        </p:spPr>
        <p:txBody>
          <a:bodyPr/>
          <a:lstStyle/>
          <a:p>
            <a:pPr marL="0" indent="0" eaLnBrk="1" hangingPunct="1">
              <a:lnSpc>
                <a:spcPct val="120000"/>
              </a:lnSpc>
              <a:buClr>
                <a:srgbClr val="FF8000"/>
              </a:buClr>
            </a:pPr>
            <a:r>
              <a:rPr lang="en-US" sz="3200" dirty="0" smtClean="0">
                <a:solidFill>
                  <a:srgbClr val="909090"/>
                </a:solidFill>
                <a:latin typeface="Skolar Basic Rg" pitchFamily="50" charset="0"/>
              </a:rPr>
              <a:t>This presentation and more is available at:</a:t>
            </a:r>
            <a:endParaRPr lang="en-US" sz="2400" b="0" dirty="0">
              <a:solidFill>
                <a:srgbClr val="909090"/>
              </a:solidFill>
              <a:latin typeface="Skolar Basic Rg" pitchFamily="50" charset="0"/>
            </a:endParaRPr>
          </a:p>
          <a:p>
            <a:pPr marL="0" indent="0" eaLnBrk="1" hangingPunct="1">
              <a:lnSpc>
                <a:spcPct val="120000"/>
              </a:lnSpc>
              <a:buClr>
                <a:srgbClr val="FF8000"/>
              </a:buClr>
            </a:pPr>
            <a:r>
              <a:rPr lang="en-US" sz="2000" b="0" u="sng" dirty="0" smtClean="0">
                <a:solidFill>
                  <a:srgbClr val="909090"/>
                </a:solidFill>
                <a:latin typeface="Skolar Basic Rg" pitchFamily="50" charset="0"/>
                <a:hlinkClick r:id="rId3"/>
              </a:rPr>
              <a:t>http://bringit.wisconsin.gov</a:t>
            </a:r>
            <a:r>
              <a:rPr lang="en-US" sz="2000" b="0" u="sng" dirty="0">
                <a:solidFill>
                  <a:srgbClr val="909090"/>
                </a:solidFill>
                <a:latin typeface="Skolar Basic Rg" pitchFamily="50" charset="0"/>
              </a:rPr>
              <a:t/>
            </a:r>
            <a:br>
              <a:rPr lang="en-US" sz="2000" b="0" u="sng" dirty="0">
                <a:solidFill>
                  <a:srgbClr val="909090"/>
                </a:solidFill>
                <a:latin typeface="Skolar Basic Rg" pitchFamily="50" charset="0"/>
              </a:rPr>
            </a:br>
            <a:r>
              <a:rPr lang="en-US" sz="2000" b="0" u="sng" dirty="0" smtClean="0">
                <a:solidFill>
                  <a:srgbClr val="909090"/>
                </a:solidFill>
                <a:latin typeface="Skolar Basic Rg" pitchFamily="50" charset="0"/>
                <a:hlinkClick r:id="rId4"/>
              </a:rPr>
              <a:t>http</a:t>
            </a:r>
            <a:r>
              <a:rPr lang="en-US" sz="2000" b="0" u="sng" dirty="0">
                <a:solidFill>
                  <a:srgbClr val="909090"/>
                </a:solidFill>
                <a:latin typeface="Skolar Basic Rg" pitchFamily="50" charset="0"/>
                <a:hlinkClick r:id="rId4"/>
              </a:rPr>
              <a:t>://</a:t>
            </a:r>
            <a:r>
              <a:rPr lang="en-US" sz="2000" b="0" u="sng" dirty="0" smtClean="0">
                <a:solidFill>
                  <a:srgbClr val="909090"/>
                </a:solidFill>
                <a:latin typeface="Skolar Basic Rg" pitchFamily="50" charset="0"/>
                <a:hlinkClick r:id="rId4"/>
              </a:rPr>
              <a:t>gab.wi.gov</a:t>
            </a:r>
            <a:r>
              <a:rPr lang="en-US" sz="2400" b="0" u="sng" dirty="0" smtClean="0">
                <a:solidFill>
                  <a:srgbClr val="909090"/>
                </a:solidFill>
                <a:latin typeface="Skolar Basic Rg" pitchFamily="50" charset="0"/>
              </a:rPr>
              <a:t/>
            </a:r>
            <a:br>
              <a:rPr lang="en-US" sz="2400" b="0" u="sng" dirty="0" smtClean="0">
                <a:solidFill>
                  <a:srgbClr val="909090"/>
                </a:solidFill>
                <a:latin typeface="Skolar Basic Rg" pitchFamily="50" charset="0"/>
              </a:rPr>
            </a:br>
            <a:r>
              <a:rPr lang="en-US" sz="2000" b="0" u="sng" dirty="0" smtClean="0">
                <a:solidFill>
                  <a:srgbClr val="909090"/>
                </a:solidFill>
                <a:latin typeface="Skolar Basic Rg" pitchFamily="50" charset="0"/>
                <a:hlinkClick r:id="rId5"/>
              </a:rPr>
              <a:t>https://MyVote.wi.gov</a:t>
            </a:r>
            <a:r>
              <a:rPr lang="en-US" sz="2400" b="0" u="sng" dirty="0" smtClean="0">
                <a:solidFill>
                  <a:srgbClr val="909090"/>
                </a:solidFill>
                <a:latin typeface="Skolar Basic Rg" pitchFamily="50" charset="0"/>
              </a:rPr>
              <a:t/>
            </a:r>
            <a:br>
              <a:rPr lang="en-US" sz="2400" b="0" u="sng" dirty="0" smtClean="0">
                <a:solidFill>
                  <a:srgbClr val="909090"/>
                </a:solidFill>
                <a:latin typeface="Skolar Basic Rg" pitchFamily="50" charset="0"/>
              </a:rPr>
            </a:br>
            <a:r>
              <a:rPr lang="en-US" sz="2400" b="0" u="sng" dirty="0" smtClean="0">
                <a:solidFill>
                  <a:srgbClr val="909090"/>
                </a:solidFill>
                <a:latin typeface="Skolar Basic Rg" pitchFamily="50" charset="0"/>
              </a:rPr>
              <a:t/>
            </a:r>
            <a:br>
              <a:rPr lang="en-US" sz="2400" b="0" u="sng" dirty="0" smtClean="0">
                <a:solidFill>
                  <a:srgbClr val="909090"/>
                </a:solidFill>
                <a:latin typeface="Skolar Basic Rg" pitchFamily="50" charset="0"/>
              </a:rPr>
            </a:br>
            <a:r>
              <a:rPr lang="en-US" sz="2800" b="1" dirty="0" smtClean="0">
                <a:solidFill>
                  <a:srgbClr val="909090"/>
                </a:solidFill>
                <a:latin typeface="Skolar Basic Rg" pitchFamily="50" charset="0"/>
              </a:rPr>
              <a:t>More Questions?</a:t>
            </a:r>
            <a:endParaRPr lang="en-US" sz="2800" b="1" i="1" dirty="0">
              <a:solidFill>
                <a:srgbClr val="909090"/>
              </a:solidFill>
              <a:latin typeface="Skolar Basic Rg" pitchFamily="50" charset="0"/>
            </a:endParaRPr>
          </a:p>
          <a:p>
            <a:pPr marL="0" indent="0" eaLnBrk="1" hangingPunct="1">
              <a:lnSpc>
                <a:spcPct val="120000"/>
              </a:lnSpc>
              <a:buClr>
                <a:srgbClr val="FF8000"/>
              </a:buClr>
            </a:pPr>
            <a:r>
              <a:rPr lang="en-US" sz="2000" b="0" dirty="0" smtClean="0">
                <a:solidFill>
                  <a:srgbClr val="909090"/>
                </a:solidFill>
                <a:latin typeface="Skolar Basic Rg" pitchFamily="50" charset="0"/>
              </a:rPr>
              <a:t>GAB </a:t>
            </a:r>
            <a:r>
              <a:rPr lang="en-US" sz="2000" b="0" dirty="0">
                <a:solidFill>
                  <a:srgbClr val="909090"/>
                </a:solidFill>
                <a:latin typeface="Skolar Basic Rg" pitchFamily="50" charset="0"/>
              </a:rPr>
              <a:t>Help Desk Phone </a:t>
            </a:r>
            <a:r>
              <a:rPr lang="en-US" sz="2000" b="0" dirty="0" smtClean="0">
                <a:solidFill>
                  <a:srgbClr val="909090"/>
                </a:solidFill>
                <a:latin typeface="Skolar Basic Rg" pitchFamily="50" charset="0"/>
              </a:rPr>
              <a:t>Number:  </a:t>
            </a:r>
            <a:r>
              <a:rPr lang="en-US" sz="2000" b="0" dirty="0">
                <a:solidFill>
                  <a:srgbClr val="909090"/>
                </a:solidFill>
                <a:latin typeface="Skolar Basic Rg" pitchFamily="50" charset="0"/>
              </a:rPr>
              <a:t>(608) – 261 – </a:t>
            </a:r>
            <a:r>
              <a:rPr lang="en-US" sz="2000" b="0" dirty="0" smtClean="0">
                <a:solidFill>
                  <a:srgbClr val="909090"/>
                </a:solidFill>
                <a:latin typeface="Skolar Basic Rg" pitchFamily="50" charset="0"/>
              </a:rPr>
              <a:t>2028</a:t>
            </a:r>
          </a:p>
          <a:p>
            <a:pPr marL="0" indent="0" eaLnBrk="1" hangingPunct="1">
              <a:lnSpc>
                <a:spcPct val="120000"/>
              </a:lnSpc>
              <a:buClr>
                <a:srgbClr val="FF8000"/>
              </a:buClr>
            </a:pPr>
            <a:r>
              <a:rPr lang="en-US" sz="2000" b="0" dirty="0" smtClean="0">
                <a:solidFill>
                  <a:srgbClr val="909090"/>
                </a:solidFill>
                <a:latin typeface="Skolar Basic Rg" pitchFamily="50" charset="0"/>
              </a:rPr>
              <a:t>GAB Help Desk Email:  GABHelpdesk@wi.gov</a:t>
            </a:r>
            <a:endParaRPr lang="en-US" sz="2000" dirty="0">
              <a:solidFill>
                <a:srgbClr val="909090"/>
              </a:solidFill>
              <a:latin typeface="Skolar Basic Rg" pitchFamily="50" charset="0"/>
            </a:endParaRPr>
          </a:p>
        </p:txBody>
      </p:sp>
      <p:sp>
        <p:nvSpPr>
          <p:cNvPr id="70659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ln>
            <a:round/>
            <a:headEnd/>
            <a:tailEnd/>
          </a:ln>
        </p:spPr>
        <p:txBody>
          <a:bodyPr/>
          <a:lstStyle/>
          <a:p>
            <a:fld id="{0BCDF697-0CCD-574C-9172-0789D9F8F7D0}" type="slidenum">
              <a:rPr lang="en-US" smtClean="0">
                <a:solidFill>
                  <a:schemeClr val="tx1"/>
                </a:solidFill>
              </a:rPr>
              <a:pPr/>
              <a:t>41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8229600" cy="987425"/>
          </a:xfrm>
          <a:prstGeom prst="rect">
            <a:avLst/>
          </a:prstGeom>
          <a:noFill/>
          <a:ln>
            <a:noFill/>
          </a:ln>
          <a:extLst/>
        </p:spPr>
        <p:txBody>
          <a:bodyPr anchor="ctr">
            <a:prstTxWarp prst="textNoShape">
              <a:avLst/>
            </a:prstTxWarp>
          </a:bodyPr>
          <a:lstStyle/>
          <a:p>
            <a:pPr lvl="0">
              <a:defRPr/>
            </a:pPr>
            <a:r>
              <a:rPr lang="en-US" sz="4000" b="1" dirty="0">
                <a:solidFill>
                  <a:srgbClr val="909090"/>
                </a:solidFill>
                <a:latin typeface="Interstate" panose="02000503090000020004" pitchFamily="2" charset="0"/>
              </a:rPr>
              <a:t>-</a:t>
            </a:r>
            <a:r>
              <a:rPr lang="en-US" sz="4000" b="1" dirty="0">
                <a:solidFill>
                  <a:srgbClr val="D21A21"/>
                </a:solidFill>
                <a:latin typeface="Interstate" panose="02000503090000020004" pitchFamily="2" charset="0"/>
              </a:rPr>
              <a:t>SUMMARY</a:t>
            </a:r>
            <a:r>
              <a:rPr lang="en-US" sz="4000" b="1" dirty="0">
                <a:solidFill>
                  <a:srgbClr val="909090"/>
                </a:solidFill>
                <a:latin typeface="Interstate" panose="02000503090000020004" pitchFamily="2" charset="0"/>
              </a:rPr>
              <a:t>-</a:t>
            </a:r>
          </a:p>
        </p:txBody>
      </p:sp>
      <p:sp>
        <p:nvSpPr>
          <p:cNvPr id="2" name="Rectangle 1"/>
          <p:cNvSpPr/>
          <p:nvPr/>
        </p:nvSpPr>
        <p:spPr>
          <a:xfrm>
            <a:off x="2557848" y="5171987"/>
            <a:ext cx="415187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buFont typeface="Wingdings" pitchFamily="-65" charset="2"/>
              <a:buNone/>
            </a:pPr>
            <a:r>
              <a:rPr lang="en-US" sz="4000" b="1" dirty="0" smtClean="0">
                <a:solidFill>
                  <a:schemeClr val="bg1"/>
                </a:solidFill>
                <a:latin typeface="Interstate" panose="02000503090000020004" pitchFamily="2" charset="0"/>
              </a:rPr>
              <a:t>1-866-VOTE-WIS</a:t>
            </a:r>
            <a:endParaRPr lang="en-US" sz="4000" b="1" dirty="0">
              <a:solidFill>
                <a:schemeClr val="bg1"/>
              </a:solidFill>
              <a:latin typeface="Interstate" panose="02000503090000020004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2"/>
          <p:cNvSpPr>
            <a:spLocks noGrp="1" noChangeArrowheads="1"/>
          </p:cNvSpPr>
          <p:nvPr>
            <p:ph type="title"/>
          </p:nvPr>
        </p:nvSpPr>
        <p:spPr>
          <a:xfrm rot="19140000">
            <a:off x="1061198" y="1888565"/>
            <a:ext cx="5651500" cy="1206500"/>
          </a:xfrm>
        </p:spPr>
        <p:txBody>
          <a:bodyPr/>
          <a:lstStyle/>
          <a:p>
            <a:pPr eaLnBrk="1" hangingPunct="1">
              <a:defRPr/>
            </a:pPr>
            <a:r>
              <a:rPr lang="en-US" sz="4800" b="1" cap="none" dirty="0" smtClean="0">
                <a:solidFill>
                  <a:srgbClr val="D21A21"/>
                </a:solidFill>
                <a:latin typeface="Interstate" panose="02000503090000020004" pitchFamily="2" charset="0"/>
                <a:ea typeface="ＭＳ Ｐゴシック" pitchFamily="-65" charset="-128"/>
                <a:cs typeface="ＭＳ Ｐゴシック" pitchFamily="-65" charset="-128"/>
              </a:rPr>
              <a:t>THANK YOU!</a:t>
            </a:r>
            <a:endParaRPr lang="en-US" sz="4800" b="1" cap="none" dirty="0">
              <a:solidFill>
                <a:srgbClr val="D21A21"/>
              </a:solidFill>
              <a:latin typeface="Interstate" panose="02000503090000020004" pitchFamily="2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82948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ln>
            <a:round/>
            <a:headEnd/>
            <a:tailEnd/>
          </a:ln>
        </p:spPr>
        <p:txBody>
          <a:bodyPr/>
          <a:lstStyle/>
          <a:p>
            <a:fld id="{7FE251EB-4E1F-F54B-BEA4-76F49CA43A3C}" type="slidenum">
              <a:rPr lang="en-US" smtClean="0">
                <a:solidFill>
                  <a:schemeClr val="tx1"/>
                </a:solidFill>
              </a:rPr>
              <a:pPr/>
              <a:t>42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 rot="19140000">
            <a:off x="1386738" y="2698852"/>
            <a:ext cx="7529034" cy="469778"/>
          </a:xfrm>
        </p:spPr>
        <p:txBody>
          <a:bodyPr>
            <a:normAutofit fontScale="70000" lnSpcReduction="20000"/>
          </a:bodyPr>
          <a:lstStyle/>
          <a:p>
            <a:r>
              <a:rPr lang="en-US" sz="2600" dirty="0" smtClean="0">
                <a:solidFill>
                  <a:schemeClr val="bg1"/>
                </a:solidFill>
                <a:latin typeface="Skolar Basic Rg" pitchFamily="50" charset="0"/>
              </a:rPr>
              <a:t>And Don’t forget to bring it to the ballot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 bwMode="auto">
          <a:xfrm>
            <a:off x="97581" y="175120"/>
            <a:ext cx="7521575" cy="549275"/>
          </a:xfrm>
        </p:spPr>
        <p:txBody>
          <a:bodyPr/>
          <a:lstStyle/>
          <a:p>
            <a:pPr eaLnBrk="1" hangingPunct="1"/>
            <a:r>
              <a:rPr lang="en-US" sz="4800" b="1" cap="none" dirty="0" smtClean="0">
                <a:solidFill>
                  <a:srgbClr val="909090"/>
                </a:solidFill>
                <a:latin typeface="Interstate" panose="02000503090000020004" pitchFamily="2" charset="0"/>
              </a:rPr>
              <a:t>-</a:t>
            </a:r>
            <a:r>
              <a:rPr lang="en-US" sz="4800" b="1" cap="none" dirty="0" smtClean="0">
                <a:solidFill>
                  <a:srgbClr val="D21A21"/>
                </a:solidFill>
                <a:latin typeface="Interstate" panose="02000503090000020004" pitchFamily="2" charset="0"/>
              </a:rPr>
              <a:t>VOTER ELIGIBILITY</a:t>
            </a:r>
            <a:r>
              <a:rPr lang="en-US" sz="4800" b="1" cap="none" dirty="0" smtClean="0">
                <a:solidFill>
                  <a:srgbClr val="909090"/>
                </a:solidFill>
                <a:latin typeface="Interstate" panose="02000503090000020004" pitchFamily="2" charset="0"/>
              </a:rPr>
              <a:t>-</a:t>
            </a:r>
            <a:endParaRPr lang="en-US" sz="4800" b="1" cap="none" dirty="0">
              <a:solidFill>
                <a:srgbClr val="909090"/>
              </a:solidFill>
              <a:latin typeface="Interstate" panose="02000503090000020004" pitchFamily="2" charset="0"/>
            </a:endParaRPr>
          </a:p>
        </p:txBody>
      </p:sp>
      <p:sp>
        <p:nvSpPr>
          <p:cNvPr id="27651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ln>
            <a:round/>
            <a:headEnd/>
            <a:tailEnd/>
          </a:ln>
        </p:spPr>
        <p:txBody>
          <a:bodyPr/>
          <a:lstStyle/>
          <a:p>
            <a:fld id="{92C72334-1613-E342-9C98-FCD2DEAD1E97}" type="slidenum">
              <a:rPr lang="en-US">
                <a:solidFill>
                  <a:srgbClr val="000000"/>
                </a:solidFill>
              </a:rPr>
              <a:pPr/>
              <a:t>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196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-883370" y="1118588"/>
            <a:ext cx="8056067" cy="712849"/>
          </a:xfrm>
        </p:spPr>
        <p:txBody>
          <a:bodyPr>
            <a:noAutofit/>
          </a:bodyPr>
          <a:lstStyle/>
          <a:p>
            <a:pPr marL="342900" lvl="1" indent="-342900" algn="ctr" eaLnBrk="1" hangingPunct="1">
              <a:spcBef>
                <a:spcPts val="800"/>
              </a:spcBef>
              <a:buClrTx/>
              <a:buFont typeface="Wingdings" pitchFamily="-65" charset="2"/>
              <a:buNone/>
              <a:defRPr/>
            </a:pPr>
            <a:r>
              <a:rPr lang="en-US" sz="3200" b="1" dirty="0" smtClean="0">
                <a:solidFill>
                  <a:srgbClr val="FF8000"/>
                </a:solidFill>
                <a:latin typeface="Skolar Basic Rg" pitchFamily="50" charset="0"/>
              </a:rPr>
              <a:t>Who cannot vote in Wisconsin?</a:t>
            </a:r>
          </a:p>
          <a:p>
            <a:pPr algn="ctr" eaLnBrk="1" hangingPunct="1">
              <a:buFontTx/>
              <a:buNone/>
              <a:defRPr/>
            </a:pPr>
            <a:endParaRPr lang="en-US" sz="4800" dirty="0">
              <a:solidFill>
                <a:srgbClr val="3E1F00"/>
              </a:solidFill>
              <a:latin typeface="Arial" pitchFamily="-65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54680" y="1831437"/>
            <a:ext cx="7891794" cy="1429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ts val="800"/>
              </a:spcBef>
              <a:spcAft>
                <a:spcPct val="0"/>
              </a:spcAft>
              <a:buFont typeface="Arial" pitchFamily="-65" charset="0"/>
              <a:defRPr sz="1600" b="1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ＭＳ Ｐゴシック" pitchFamily="-65" charset="-128"/>
              </a:defRPr>
            </a:lvl1pPr>
            <a:lvl2pPr marL="173038" indent="-173038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itchFamily="-65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2pPr>
            <a:lvl3pPr marL="401638" indent="-163513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itchFamily="-65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3pPr>
            <a:lvl4pPr marL="630238" indent="-163513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itchFamily="-65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4pPr>
            <a:lvl5pPr marL="858838" indent="-173038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itchFamily="-65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eaLnBrk="1" hangingPunct="1">
              <a:buClr>
                <a:srgbClr val="FF8000"/>
              </a:buClr>
              <a:buFont typeface="Wingdings" panose="05000000000000000000" pitchFamily="2" charset="2"/>
              <a:buChar char="§"/>
              <a:defRPr/>
            </a:pPr>
            <a:r>
              <a:rPr lang="en-US" sz="2000" dirty="0" smtClean="0">
                <a:solidFill>
                  <a:srgbClr val="909090"/>
                </a:solidFill>
                <a:latin typeface="Skolar Basic Rg" pitchFamily="50" charset="0"/>
              </a:rPr>
              <a:t>You cannot vote if you are serving any part of a felony sentence.</a:t>
            </a:r>
            <a:br>
              <a:rPr lang="en-US" sz="2000" dirty="0" smtClean="0">
                <a:solidFill>
                  <a:srgbClr val="909090"/>
                </a:solidFill>
                <a:latin typeface="Skolar Basic Rg" pitchFamily="50" charset="0"/>
              </a:rPr>
            </a:br>
            <a:endParaRPr lang="en-US" sz="2000" dirty="0" smtClean="0">
              <a:solidFill>
                <a:srgbClr val="909090"/>
              </a:solidFill>
              <a:latin typeface="Skolar Basic Rg" pitchFamily="50" charset="0"/>
            </a:endParaRPr>
          </a:p>
          <a:p>
            <a:pPr marL="457200" indent="-457200" eaLnBrk="1" hangingPunct="1">
              <a:buClr>
                <a:srgbClr val="FF8000"/>
              </a:buClr>
              <a:buFont typeface="Wingdings" panose="05000000000000000000" pitchFamily="2" charset="2"/>
              <a:buChar char="§"/>
              <a:defRPr/>
            </a:pPr>
            <a:r>
              <a:rPr lang="en-US" sz="2000" dirty="0" smtClean="0">
                <a:solidFill>
                  <a:srgbClr val="909090"/>
                </a:solidFill>
                <a:latin typeface="Skolar Basic Rg" pitchFamily="50" charset="0"/>
              </a:rPr>
              <a:t>You cannot vote if you have been adjudged incompetent</a:t>
            </a:r>
            <a:br>
              <a:rPr lang="en-US" sz="2000" dirty="0" smtClean="0">
                <a:solidFill>
                  <a:srgbClr val="909090"/>
                </a:solidFill>
                <a:latin typeface="Skolar Basic Rg" pitchFamily="50" charset="0"/>
              </a:rPr>
            </a:br>
            <a:endParaRPr lang="en-US" sz="2000" dirty="0" smtClean="0">
              <a:solidFill>
                <a:srgbClr val="909090"/>
              </a:solidFill>
              <a:latin typeface="Skolar Basic Rg" pitchFamily="50" charset="0"/>
            </a:endParaRPr>
          </a:p>
          <a:p>
            <a:pPr marL="457200" indent="-457200" eaLnBrk="1" hangingPunct="1">
              <a:buClr>
                <a:srgbClr val="FF8000"/>
              </a:buClr>
              <a:buFont typeface="Wingdings" panose="05000000000000000000" pitchFamily="2" charset="2"/>
              <a:buChar char="§"/>
              <a:defRPr/>
            </a:pPr>
            <a:r>
              <a:rPr lang="en-US" sz="2000" dirty="0" smtClean="0">
                <a:solidFill>
                  <a:srgbClr val="909090"/>
                </a:solidFill>
                <a:latin typeface="Skolar Basic Rg" pitchFamily="50" charset="0"/>
              </a:rPr>
              <a:t>You cannot vote if you placed a bet or a wager  on the </a:t>
            </a:r>
            <a:br>
              <a:rPr lang="en-US" sz="2000" dirty="0" smtClean="0">
                <a:solidFill>
                  <a:srgbClr val="909090"/>
                </a:solidFill>
                <a:latin typeface="Skolar Basic Rg" pitchFamily="50" charset="0"/>
              </a:rPr>
            </a:br>
            <a:r>
              <a:rPr lang="en-US" sz="2000" dirty="0" smtClean="0">
                <a:solidFill>
                  <a:srgbClr val="909090"/>
                </a:solidFill>
                <a:latin typeface="Skolar Basic Rg" pitchFamily="50" charset="0"/>
              </a:rPr>
              <a:t>outcome of the election</a:t>
            </a:r>
            <a:br>
              <a:rPr lang="en-US" sz="2000" dirty="0" smtClean="0">
                <a:solidFill>
                  <a:srgbClr val="909090"/>
                </a:solidFill>
                <a:latin typeface="Skolar Basic Rg" pitchFamily="50" charset="0"/>
              </a:rPr>
            </a:br>
            <a:endParaRPr lang="en-US" sz="2000" dirty="0" smtClean="0">
              <a:solidFill>
                <a:srgbClr val="909090"/>
              </a:solidFill>
              <a:latin typeface="Skolar Basic Rg" pitchFamily="50" charset="0"/>
            </a:endParaRPr>
          </a:p>
          <a:p>
            <a:pPr marL="457200" indent="-457200" eaLnBrk="1" hangingPunct="1">
              <a:buClr>
                <a:srgbClr val="FF8000"/>
              </a:buClr>
              <a:buFont typeface="Wingdings" panose="05000000000000000000" pitchFamily="2" charset="2"/>
              <a:buChar char="§"/>
              <a:defRPr/>
            </a:pPr>
            <a:r>
              <a:rPr lang="en-US" sz="2000" dirty="0" smtClean="0">
                <a:solidFill>
                  <a:srgbClr val="909090"/>
                </a:solidFill>
                <a:latin typeface="Skolar Basic Rg" pitchFamily="50" charset="0"/>
              </a:rPr>
              <a:t>You cannot vote if you have already voted in that election</a:t>
            </a:r>
          </a:p>
          <a:p>
            <a:pPr marL="0" indent="0" eaLnBrk="1" hangingPunct="1">
              <a:buClr>
                <a:srgbClr val="FF8000"/>
              </a:buClr>
              <a:defRPr/>
            </a:pPr>
            <a:endParaRPr lang="en-US" sz="2400" dirty="0">
              <a:solidFill>
                <a:srgbClr val="909090"/>
              </a:solidFill>
              <a:latin typeface="Skolar Basic Rg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2972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 build="p"/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4"/>
          <p:cNvSpPr>
            <a:spLocks noGrp="1" noChangeArrowheads="1"/>
          </p:cNvSpPr>
          <p:nvPr>
            <p:ph type="title"/>
          </p:nvPr>
        </p:nvSpPr>
        <p:spPr>
          <a:xfrm rot="19140000">
            <a:off x="886385" y="1834776"/>
            <a:ext cx="5651500" cy="12065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cap="none" dirty="0" smtClean="0">
                <a:latin typeface="Interstate" panose="02000503090000020004" pitchFamily="2" charset="0"/>
                <a:ea typeface="ＭＳ Ｐゴシック" pitchFamily="-65" charset="-128"/>
                <a:cs typeface="ＭＳ Ｐゴシック" pitchFamily="-65" charset="-128"/>
              </a:rPr>
              <a:t/>
            </a:r>
            <a:br>
              <a:rPr lang="en-US" sz="4000" b="1" cap="none" dirty="0" smtClean="0">
                <a:latin typeface="Interstate" panose="02000503090000020004" pitchFamily="2" charset="0"/>
                <a:ea typeface="ＭＳ Ｐゴシック" pitchFamily="-65" charset="-128"/>
                <a:cs typeface="ＭＳ Ｐゴシック" pitchFamily="-65" charset="-128"/>
              </a:rPr>
            </a:br>
            <a:r>
              <a:rPr lang="en-US" sz="4800" b="1" cap="none" dirty="0" smtClean="0">
                <a:solidFill>
                  <a:srgbClr val="D21A21"/>
                </a:solidFill>
                <a:latin typeface="Interstate" panose="02000503090000020004" pitchFamily="2" charset="0"/>
                <a:ea typeface="ＭＳ Ｐゴシック" pitchFamily="-65" charset="-128"/>
                <a:cs typeface="ＭＳ Ｐゴシック" pitchFamily="-65" charset="-128"/>
              </a:rPr>
              <a:t>ACCEPTABLE PHOTO ID</a:t>
            </a:r>
            <a:endParaRPr lang="en-US" sz="4800" b="1" cap="none" dirty="0">
              <a:solidFill>
                <a:srgbClr val="D21A21"/>
              </a:solidFill>
              <a:latin typeface="Interstate" panose="02000503090000020004" pitchFamily="2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25603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ln>
            <a:round/>
            <a:headEnd/>
            <a:tailEnd/>
          </a:ln>
        </p:spPr>
        <p:txBody>
          <a:bodyPr/>
          <a:lstStyle/>
          <a:p>
            <a:fld id="{9F56EE3C-4ABD-BF45-B811-0D9450EE1AAC}" type="slidenum">
              <a:rPr lang="en-US">
                <a:solidFill>
                  <a:schemeClr val="tx1"/>
                </a:solidFill>
              </a:rPr>
              <a:pPr/>
              <a:t>6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5604" name="Picture 1" descr="idimages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21325" y="2290763"/>
            <a:ext cx="2449513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7521575" cy="777240"/>
          </a:xfrm>
        </p:spPr>
        <p:txBody>
          <a:bodyPr/>
          <a:lstStyle/>
          <a:p>
            <a:pPr eaLnBrk="1" hangingPunct="1"/>
            <a:r>
              <a:rPr lang="en-US" sz="4800" b="1" cap="none" dirty="0" smtClean="0">
                <a:solidFill>
                  <a:srgbClr val="909090"/>
                </a:solidFill>
                <a:latin typeface="Interstate" panose="02000503090000020004" pitchFamily="2" charset="0"/>
              </a:rPr>
              <a:t>-</a:t>
            </a:r>
            <a:r>
              <a:rPr lang="en-US" sz="4800" b="1" cap="none" dirty="0" smtClean="0">
                <a:solidFill>
                  <a:srgbClr val="D21A21"/>
                </a:solidFill>
                <a:latin typeface="Interstate" panose="02000503090000020004" pitchFamily="2" charset="0"/>
              </a:rPr>
              <a:t>ACCEPTABLE PHOTO ID</a:t>
            </a:r>
            <a:r>
              <a:rPr lang="en-US" sz="4800" b="1" cap="none" dirty="0" smtClean="0">
                <a:solidFill>
                  <a:srgbClr val="909090"/>
                </a:solidFill>
                <a:latin typeface="Interstate" panose="02000503090000020004" pitchFamily="2" charset="0"/>
              </a:rPr>
              <a:t>-</a:t>
            </a:r>
            <a:endParaRPr lang="en-US" sz="4800" b="1" cap="none" dirty="0">
              <a:solidFill>
                <a:srgbClr val="909090"/>
              </a:solidFill>
              <a:latin typeface="Interstate" panose="02000503090000020004" pitchFamily="2" charset="0"/>
            </a:endParaRPr>
          </a:p>
        </p:txBody>
      </p:sp>
      <p:sp>
        <p:nvSpPr>
          <p:cNvPr id="27651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ln>
            <a:round/>
            <a:headEnd/>
            <a:tailEnd/>
          </a:ln>
        </p:spPr>
        <p:txBody>
          <a:bodyPr/>
          <a:lstStyle/>
          <a:p>
            <a:fld id="{92C72334-1613-E342-9C98-FCD2DEAD1E97}" type="slidenum">
              <a:rPr lang="en-US">
                <a:solidFill>
                  <a:schemeClr val="tx1"/>
                </a:solidFill>
              </a:rPr>
              <a:pPr/>
              <a:t>7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196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87837" y="1023515"/>
            <a:ext cx="8345487" cy="1485900"/>
          </a:xfrm>
        </p:spPr>
        <p:txBody>
          <a:bodyPr>
            <a:noAutofit/>
          </a:bodyPr>
          <a:lstStyle/>
          <a:p>
            <a:pPr eaLnBrk="1" hangingPunct="1">
              <a:buFontTx/>
              <a:buNone/>
              <a:defRPr/>
            </a:pPr>
            <a:r>
              <a:rPr lang="en-US" sz="4000" dirty="0" smtClean="0">
                <a:solidFill>
                  <a:srgbClr val="FF8000"/>
                </a:solidFill>
                <a:latin typeface="Skolar Basic Rg" pitchFamily="50" charset="0"/>
              </a:rPr>
              <a:t>-</a:t>
            </a:r>
            <a:r>
              <a:rPr lang="en-US" sz="4000" dirty="0" smtClean="0">
                <a:solidFill>
                  <a:srgbClr val="909090"/>
                </a:solidFill>
                <a:latin typeface="Skolar Basic Rg" pitchFamily="50" charset="0"/>
              </a:rPr>
              <a:t>Important Notes</a:t>
            </a:r>
            <a:r>
              <a:rPr lang="en-US" altLang="ja-JP" sz="4000" dirty="0" smtClean="0">
                <a:solidFill>
                  <a:srgbClr val="FF8000"/>
                </a:solidFill>
                <a:latin typeface="Skolar Basic Rg" pitchFamily="50" charset="0"/>
              </a:rPr>
              <a:t>-</a:t>
            </a:r>
            <a:br>
              <a:rPr lang="en-US" altLang="ja-JP" sz="4000" dirty="0" smtClean="0">
                <a:solidFill>
                  <a:srgbClr val="FF8000"/>
                </a:solidFill>
                <a:latin typeface="Skolar Basic Rg" pitchFamily="50" charset="0"/>
              </a:rPr>
            </a:br>
            <a:r>
              <a:rPr lang="en-US" altLang="ja-JP" sz="4000" dirty="0" smtClean="0">
                <a:solidFill>
                  <a:srgbClr val="FF8000"/>
                </a:solidFill>
                <a:latin typeface="Skolar Basic Rg" pitchFamily="50" charset="0"/>
              </a:rPr>
              <a:t/>
            </a:r>
            <a:br>
              <a:rPr lang="en-US" altLang="ja-JP" sz="4000" dirty="0" smtClean="0">
                <a:solidFill>
                  <a:srgbClr val="FF8000"/>
                </a:solidFill>
                <a:latin typeface="Skolar Basic Rg" pitchFamily="50" charset="0"/>
              </a:rPr>
            </a:br>
            <a:r>
              <a:rPr lang="en-US" altLang="ja-JP" sz="4000" dirty="0" smtClean="0">
                <a:solidFill>
                  <a:srgbClr val="FF8000"/>
                </a:solidFill>
                <a:latin typeface="Skolar Basic Rg" pitchFamily="50" charset="0"/>
              </a:rPr>
              <a:t>1)</a:t>
            </a:r>
            <a:r>
              <a:rPr lang="en-US" altLang="ja-JP" sz="3600" dirty="0" smtClean="0">
                <a:solidFill>
                  <a:srgbClr val="FF8000"/>
                </a:solidFill>
                <a:latin typeface="Skolar Basic Rg" pitchFamily="50" charset="0"/>
              </a:rPr>
              <a:t>There is no </a:t>
            </a:r>
            <a:r>
              <a:rPr lang="en-US" altLang="ja-JP" sz="3600" dirty="0">
                <a:solidFill>
                  <a:srgbClr val="FF8000"/>
                </a:solidFill>
                <a:latin typeface="Skolar Basic Rg" pitchFamily="50" charset="0"/>
              </a:rPr>
              <a:t>s</a:t>
            </a:r>
            <a:r>
              <a:rPr lang="en-US" altLang="ja-JP" sz="3600" dirty="0" smtClean="0">
                <a:solidFill>
                  <a:srgbClr val="FF8000"/>
                </a:solidFill>
                <a:latin typeface="Skolar Basic Rg" pitchFamily="50" charset="0"/>
              </a:rPr>
              <a:t>uch </a:t>
            </a:r>
            <a:r>
              <a:rPr lang="en-US" altLang="ja-JP" sz="3600" dirty="0">
                <a:solidFill>
                  <a:srgbClr val="FF8000"/>
                </a:solidFill>
                <a:latin typeface="Skolar Basic Rg" pitchFamily="50" charset="0"/>
              </a:rPr>
              <a:t>t</a:t>
            </a:r>
            <a:r>
              <a:rPr lang="en-US" altLang="ja-JP" sz="3600" dirty="0" smtClean="0">
                <a:solidFill>
                  <a:srgbClr val="FF8000"/>
                </a:solidFill>
                <a:latin typeface="Skolar Basic Rg" pitchFamily="50" charset="0"/>
              </a:rPr>
              <a:t>hing </a:t>
            </a:r>
            <a:r>
              <a:rPr lang="en-US" altLang="ja-JP" sz="3600" dirty="0">
                <a:solidFill>
                  <a:srgbClr val="FF8000"/>
                </a:solidFill>
                <a:latin typeface="Skolar Basic Rg" pitchFamily="50" charset="0"/>
              </a:rPr>
              <a:t>a</a:t>
            </a:r>
            <a:r>
              <a:rPr lang="en-US" altLang="ja-JP" sz="3600" dirty="0" smtClean="0">
                <a:solidFill>
                  <a:srgbClr val="FF8000"/>
                </a:solidFill>
                <a:latin typeface="Skolar Basic Rg" pitchFamily="50" charset="0"/>
              </a:rPr>
              <a:t>s                   a separate “Voter ID” card</a:t>
            </a:r>
            <a:br>
              <a:rPr lang="en-US" altLang="ja-JP" sz="3600" dirty="0" smtClean="0">
                <a:solidFill>
                  <a:srgbClr val="FF8000"/>
                </a:solidFill>
                <a:latin typeface="Skolar Basic Rg" pitchFamily="50" charset="0"/>
              </a:rPr>
            </a:br>
            <a:r>
              <a:rPr lang="en-US" altLang="ja-JP" sz="3600" dirty="0" smtClean="0">
                <a:solidFill>
                  <a:srgbClr val="FF8000"/>
                </a:solidFill>
                <a:latin typeface="Skolar Basic Rg" pitchFamily="50" charset="0"/>
              </a:rPr>
              <a:t/>
            </a:r>
            <a:br>
              <a:rPr lang="en-US" altLang="ja-JP" sz="3600" dirty="0" smtClean="0">
                <a:solidFill>
                  <a:srgbClr val="FF8000"/>
                </a:solidFill>
                <a:latin typeface="Skolar Basic Rg" pitchFamily="50" charset="0"/>
              </a:rPr>
            </a:br>
            <a:r>
              <a:rPr lang="en-US" altLang="ja-JP" sz="3600" dirty="0" smtClean="0">
                <a:solidFill>
                  <a:srgbClr val="FF8000"/>
                </a:solidFill>
                <a:latin typeface="Skolar Basic Rg" pitchFamily="50" charset="0"/>
              </a:rPr>
              <a:t>2) Some Absentee voters are exempt.</a:t>
            </a:r>
            <a:r>
              <a:rPr lang="en-US" altLang="ja-JP" sz="4000" dirty="0" smtClean="0">
                <a:solidFill>
                  <a:srgbClr val="FF8000"/>
                </a:solidFill>
                <a:latin typeface="Skolar Basic Rg" pitchFamily="50" charset="0"/>
              </a:rPr>
              <a:t/>
            </a:r>
            <a:br>
              <a:rPr lang="en-US" altLang="ja-JP" sz="4000" dirty="0" smtClean="0">
                <a:solidFill>
                  <a:srgbClr val="FF8000"/>
                </a:solidFill>
                <a:latin typeface="Skolar Basic Rg" pitchFamily="50" charset="0"/>
              </a:rPr>
            </a:br>
            <a:endParaRPr lang="en-US" altLang="ja-JP" sz="4000" dirty="0" smtClean="0">
              <a:solidFill>
                <a:srgbClr val="FF8000"/>
              </a:solidFill>
              <a:latin typeface="Skolar Basic Rg" pitchFamily="50" charset="0"/>
            </a:endParaRPr>
          </a:p>
          <a:p>
            <a:pPr algn="ctr" eaLnBrk="1" hangingPunct="1">
              <a:buFontTx/>
              <a:buNone/>
              <a:defRPr/>
            </a:pPr>
            <a:endParaRPr lang="en-US" altLang="ja-JP" sz="4000" dirty="0">
              <a:solidFill>
                <a:srgbClr val="FF8000"/>
              </a:solidFill>
              <a:latin typeface="Skolar Basic Rg" pitchFamily="50" charset="0"/>
            </a:endParaRPr>
          </a:p>
          <a:p>
            <a:pPr marL="342900" lvl="1" indent="-342900" algn="ctr" eaLnBrk="1" hangingPunct="1">
              <a:spcBef>
                <a:spcPts val="800"/>
              </a:spcBef>
              <a:buClrTx/>
              <a:buFont typeface="Wingdings" pitchFamily="-65" charset="2"/>
              <a:buNone/>
              <a:defRPr/>
            </a:pPr>
            <a:endParaRPr lang="en-US" sz="2800" b="1" dirty="0" smtClean="0">
              <a:solidFill>
                <a:srgbClr val="B61A21"/>
              </a:solidFill>
            </a:endParaRPr>
          </a:p>
          <a:p>
            <a:pPr algn="ctr" eaLnBrk="1" hangingPunct="1">
              <a:buFontTx/>
              <a:buNone/>
              <a:defRPr/>
            </a:pPr>
            <a:endParaRPr lang="en-US" sz="4800" dirty="0">
              <a:solidFill>
                <a:srgbClr val="3E1F00"/>
              </a:solidFill>
              <a:latin typeface="Arial" pitchFamily="-65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3505" y="4341630"/>
            <a:ext cx="1889263" cy="1225772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4938490" y="4492512"/>
            <a:ext cx="1236455" cy="1922688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698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ln>
            <a:round/>
            <a:headEnd/>
            <a:tailEnd/>
          </a:ln>
        </p:spPr>
        <p:txBody>
          <a:bodyPr/>
          <a:lstStyle/>
          <a:p>
            <a:fld id="{A1F00414-D136-474B-BB09-95C93B329EFB}" type="slidenum">
              <a:rPr lang="en-US">
                <a:solidFill>
                  <a:schemeClr val="tx1"/>
                </a:solidFill>
              </a:rPr>
              <a:pPr/>
              <a:t>8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654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19766" y="1150113"/>
            <a:ext cx="7026275" cy="2300703"/>
          </a:xfrm>
        </p:spPr>
        <p:txBody>
          <a:bodyPr/>
          <a:lstStyle/>
          <a:p>
            <a:pPr marL="698500" lvl="1" indent="-698500" eaLnBrk="1" hangingPunct="1">
              <a:lnSpc>
                <a:spcPct val="110000"/>
              </a:lnSpc>
              <a:buClr>
                <a:srgbClr val="FF8000"/>
              </a:buClr>
            </a:pPr>
            <a:r>
              <a:rPr lang="en-US" sz="3200" dirty="0" smtClean="0">
                <a:solidFill>
                  <a:srgbClr val="909090"/>
                </a:solidFill>
                <a:latin typeface="Skolar Basic Rg" pitchFamily="50" charset="0"/>
                <a:cs typeface="Arial" pitchFamily="34" charset="0"/>
              </a:rPr>
              <a:t>State of Wisconsin Driver License</a:t>
            </a:r>
            <a:r>
              <a:rPr lang="en-US" sz="3200" dirty="0" smtClean="0">
                <a:solidFill>
                  <a:srgbClr val="D21A21"/>
                </a:solidFill>
                <a:latin typeface="Skolar Basic Rg" pitchFamily="50" charset="0"/>
                <a:cs typeface="Arial" pitchFamily="34" charset="0"/>
              </a:rPr>
              <a:t>*</a:t>
            </a:r>
            <a:r>
              <a:rPr lang="en-US" sz="3200" dirty="0" smtClean="0">
                <a:solidFill>
                  <a:srgbClr val="909090"/>
                </a:solidFill>
                <a:latin typeface="Skolar Basic Rg" pitchFamily="50" charset="0"/>
                <a:cs typeface="Arial" pitchFamily="34" charset="0"/>
              </a:rPr>
              <a:t> </a:t>
            </a:r>
            <a:endParaRPr lang="en-US" sz="3200" dirty="0">
              <a:solidFill>
                <a:srgbClr val="909090"/>
              </a:solidFill>
              <a:latin typeface="Skolar Basic Rg" pitchFamily="50" charset="0"/>
              <a:cs typeface="Arial" pitchFamily="34" charset="0"/>
            </a:endParaRPr>
          </a:p>
          <a:p>
            <a:pPr marL="698500" lvl="1" indent="-698500" eaLnBrk="1" hangingPunct="1">
              <a:lnSpc>
                <a:spcPct val="110000"/>
              </a:lnSpc>
              <a:buClr>
                <a:srgbClr val="FF8000"/>
              </a:buClr>
            </a:pPr>
            <a:r>
              <a:rPr lang="en-US" sz="3200" dirty="0" smtClean="0">
                <a:solidFill>
                  <a:srgbClr val="909090"/>
                </a:solidFill>
                <a:latin typeface="Skolar Basic Rg" pitchFamily="50" charset="0"/>
                <a:cs typeface="Arial" pitchFamily="34" charset="0"/>
              </a:rPr>
              <a:t>State of Wisconsin ID Card</a:t>
            </a:r>
            <a:r>
              <a:rPr lang="en-US" sz="3200" dirty="0" smtClean="0">
                <a:solidFill>
                  <a:srgbClr val="D21A21"/>
                </a:solidFill>
                <a:latin typeface="Skolar Basic Rg" pitchFamily="50" charset="0"/>
                <a:cs typeface="Arial" pitchFamily="34" charset="0"/>
              </a:rPr>
              <a:t>*</a:t>
            </a:r>
            <a:endParaRPr lang="en-US" sz="3200" dirty="0">
              <a:solidFill>
                <a:srgbClr val="D21A21"/>
              </a:solidFill>
              <a:latin typeface="Skolar Basic Rg" pitchFamily="50" charset="0"/>
              <a:cs typeface="Arial" pitchFamily="34" charset="0"/>
            </a:endParaRPr>
          </a:p>
          <a:p>
            <a:pPr marL="698500" lvl="1" indent="-698500" eaLnBrk="1" hangingPunct="1">
              <a:lnSpc>
                <a:spcPct val="110000"/>
              </a:lnSpc>
              <a:buClr>
                <a:srgbClr val="FF8000"/>
              </a:buClr>
            </a:pPr>
            <a:r>
              <a:rPr lang="en-US" sz="3200" dirty="0">
                <a:solidFill>
                  <a:srgbClr val="909090"/>
                </a:solidFill>
                <a:latin typeface="Skolar Basic Rg" pitchFamily="50" charset="0"/>
                <a:cs typeface="Arial" pitchFamily="34" charset="0"/>
              </a:rPr>
              <a:t>U.S. Uniformed Service ID </a:t>
            </a:r>
            <a:r>
              <a:rPr lang="en-US" sz="3200" dirty="0" smtClean="0">
                <a:solidFill>
                  <a:srgbClr val="909090"/>
                </a:solidFill>
                <a:latin typeface="Skolar Basic Rg" pitchFamily="50" charset="0"/>
                <a:cs typeface="Arial" pitchFamily="34" charset="0"/>
              </a:rPr>
              <a:t>Card</a:t>
            </a:r>
            <a:r>
              <a:rPr lang="en-US" sz="3200" dirty="0" smtClean="0">
                <a:solidFill>
                  <a:srgbClr val="D21A21"/>
                </a:solidFill>
                <a:latin typeface="Skolar Basic Rg" pitchFamily="50" charset="0"/>
                <a:cs typeface="Arial" pitchFamily="34" charset="0"/>
              </a:rPr>
              <a:t>*</a:t>
            </a:r>
            <a:endParaRPr lang="en-US" sz="3200" dirty="0">
              <a:solidFill>
                <a:srgbClr val="D21A21"/>
              </a:solidFill>
              <a:latin typeface="Skolar Basic Rg" pitchFamily="50" charset="0"/>
              <a:cs typeface="Arial" pitchFamily="34" charset="0"/>
            </a:endParaRPr>
          </a:p>
          <a:p>
            <a:pPr marL="698500" lvl="1" indent="-698500" eaLnBrk="1" hangingPunct="1">
              <a:lnSpc>
                <a:spcPct val="110000"/>
              </a:lnSpc>
              <a:buClr>
                <a:srgbClr val="FF8000"/>
              </a:buClr>
            </a:pPr>
            <a:r>
              <a:rPr lang="en-US" sz="3200" dirty="0">
                <a:solidFill>
                  <a:srgbClr val="909090"/>
                </a:solidFill>
                <a:latin typeface="Skolar Basic Rg" pitchFamily="50" charset="0"/>
                <a:cs typeface="Arial" pitchFamily="34" charset="0"/>
              </a:rPr>
              <a:t>U.S. Passport (Book </a:t>
            </a:r>
            <a:r>
              <a:rPr lang="en-US" sz="3200" dirty="0" smtClean="0">
                <a:solidFill>
                  <a:srgbClr val="909090"/>
                </a:solidFill>
                <a:latin typeface="Skolar Basic Rg" pitchFamily="50" charset="0"/>
                <a:cs typeface="Arial" pitchFamily="34" charset="0"/>
              </a:rPr>
              <a:t>or </a:t>
            </a:r>
            <a:r>
              <a:rPr lang="en-US" sz="3200" dirty="0">
                <a:solidFill>
                  <a:srgbClr val="909090"/>
                </a:solidFill>
                <a:latin typeface="Skolar Basic Rg" pitchFamily="50" charset="0"/>
                <a:cs typeface="Arial" pitchFamily="34" charset="0"/>
              </a:rPr>
              <a:t>Card</a:t>
            </a:r>
            <a:r>
              <a:rPr lang="en-US" sz="3200" dirty="0" smtClean="0">
                <a:solidFill>
                  <a:srgbClr val="909090"/>
                </a:solidFill>
                <a:latin typeface="Skolar Basic Rg" pitchFamily="50" charset="0"/>
                <a:cs typeface="Arial" pitchFamily="34" charset="0"/>
              </a:rPr>
              <a:t>)</a:t>
            </a:r>
            <a:r>
              <a:rPr lang="en-US" sz="3200" dirty="0" smtClean="0">
                <a:solidFill>
                  <a:srgbClr val="D21A21"/>
                </a:solidFill>
                <a:latin typeface="Skolar Basic Rg" pitchFamily="50" charset="0"/>
                <a:cs typeface="Arial" pitchFamily="34" charset="0"/>
              </a:rPr>
              <a:t>*</a:t>
            </a:r>
            <a:endParaRPr lang="en-US" sz="3200" dirty="0">
              <a:solidFill>
                <a:srgbClr val="D21A21"/>
              </a:solidFill>
              <a:latin typeface="Skolar Basic Rg" pitchFamily="50" charset="0"/>
              <a:cs typeface="Arial" pitchFamily="34" charset="0"/>
            </a:endParaRPr>
          </a:p>
        </p:txBody>
      </p:sp>
      <p:pic>
        <p:nvPicPr>
          <p:cNvPr id="23654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02997" y="4124937"/>
            <a:ext cx="1861755" cy="2657838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23655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54370" y="4317311"/>
            <a:ext cx="1897625" cy="1225773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7" name="Rectangle 3"/>
          <p:cNvSpPr txBox="1">
            <a:spLocks noChangeArrowheads="1"/>
          </p:cNvSpPr>
          <p:nvPr/>
        </p:nvSpPr>
        <p:spPr bwMode="auto">
          <a:xfrm>
            <a:off x="318076" y="3450816"/>
            <a:ext cx="8847117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519113" indent="-176213" eaLnBrk="0" hangingPunct="0"/>
            <a:r>
              <a:rPr lang="en-US" sz="2000" dirty="0">
                <a:solidFill>
                  <a:srgbClr val="D21A21"/>
                </a:solidFill>
                <a:latin typeface="Interstate" panose="02000503090000020004" pitchFamily="2" charset="0"/>
                <a:cs typeface="Arial" pitchFamily="34" charset="0"/>
              </a:rPr>
              <a:t>* </a:t>
            </a:r>
            <a:r>
              <a:rPr lang="en-US" dirty="0">
                <a:solidFill>
                  <a:srgbClr val="D21A21"/>
                </a:solidFill>
                <a:latin typeface="Interstate" panose="02000503090000020004" pitchFamily="2" charset="0"/>
                <a:cs typeface="Arial" pitchFamily="34" charset="0"/>
              </a:rPr>
              <a:t>These </a:t>
            </a:r>
            <a:r>
              <a:rPr lang="en-US" dirty="0" smtClean="0">
                <a:solidFill>
                  <a:srgbClr val="D21A21"/>
                </a:solidFill>
                <a:latin typeface="Interstate" panose="02000503090000020004" pitchFamily="2" charset="0"/>
                <a:cs typeface="Arial" pitchFamily="34" charset="0"/>
              </a:rPr>
              <a:t>accepted IDs </a:t>
            </a:r>
            <a:r>
              <a:rPr lang="en-US" dirty="0">
                <a:solidFill>
                  <a:srgbClr val="D21A21"/>
                </a:solidFill>
                <a:latin typeface="Interstate" panose="02000503090000020004" pitchFamily="2" charset="0"/>
                <a:cs typeface="Arial" pitchFamily="34" charset="0"/>
              </a:rPr>
              <a:t>should be unexpired or if expired, </a:t>
            </a:r>
            <a:r>
              <a:rPr lang="en-US" dirty="0" smtClean="0">
                <a:solidFill>
                  <a:srgbClr val="D21A21"/>
                </a:solidFill>
                <a:latin typeface="Interstate" panose="02000503090000020004" pitchFamily="2" charset="0"/>
                <a:cs typeface="Arial" pitchFamily="34" charset="0"/>
              </a:rPr>
              <a:t>after </a:t>
            </a:r>
            <a:r>
              <a:rPr lang="en-US" dirty="0">
                <a:solidFill>
                  <a:srgbClr val="D21A21"/>
                </a:solidFill>
                <a:latin typeface="Interstate" panose="02000503090000020004" pitchFamily="2" charset="0"/>
                <a:cs typeface="Arial" pitchFamily="34" charset="0"/>
              </a:rPr>
              <a:t>the date of </a:t>
            </a:r>
            <a:r>
              <a:rPr lang="en-US" dirty="0" smtClean="0">
                <a:solidFill>
                  <a:srgbClr val="D21A21"/>
                </a:solidFill>
                <a:latin typeface="Interstate" panose="02000503090000020004" pitchFamily="2" charset="0"/>
                <a:cs typeface="Arial" pitchFamily="34" charset="0"/>
              </a:rPr>
              <a:t>the most recent  general </a:t>
            </a:r>
            <a:r>
              <a:rPr lang="en-US" dirty="0">
                <a:solidFill>
                  <a:srgbClr val="D21A21"/>
                </a:solidFill>
                <a:latin typeface="Interstate" panose="02000503090000020004" pitchFamily="2" charset="0"/>
                <a:cs typeface="Arial" pitchFamily="34" charset="0"/>
              </a:rPr>
              <a:t>election: </a:t>
            </a:r>
            <a:r>
              <a:rPr lang="en-US" dirty="0" smtClean="0">
                <a:solidFill>
                  <a:srgbClr val="D21A21"/>
                </a:solidFill>
                <a:latin typeface="Interstate" panose="02000503090000020004" pitchFamily="2" charset="0"/>
                <a:cs typeface="Arial" pitchFamily="34" charset="0"/>
              </a:rPr>
              <a:t>  </a:t>
            </a:r>
            <a:r>
              <a:rPr lang="en-US" dirty="0">
                <a:solidFill>
                  <a:srgbClr val="D21A21"/>
                </a:solidFill>
                <a:latin typeface="Interstate" panose="02000503090000020004" pitchFamily="2" charset="0"/>
                <a:cs typeface="Arial" pitchFamily="34" charset="0"/>
              </a:rPr>
              <a:t>Currently </a:t>
            </a:r>
            <a:r>
              <a:rPr lang="en-US" dirty="0" smtClean="0">
                <a:solidFill>
                  <a:srgbClr val="D21A21"/>
                </a:solidFill>
                <a:latin typeface="Interstate" panose="02000503090000020004" pitchFamily="2" charset="0"/>
                <a:cs typeface="Arial" pitchFamily="34" charset="0"/>
              </a:rPr>
              <a:t>November </a:t>
            </a:r>
            <a:r>
              <a:rPr lang="en-US" dirty="0">
                <a:solidFill>
                  <a:srgbClr val="D21A21"/>
                </a:solidFill>
                <a:latin typeface="Interstate" panose="02000503090000020004" pitchFamily="2" charset="0"/>
                <a:cs typeface="Arial" pitchFamily="34" charset="0"/>
              </a:rPr>
              <a:t>4</a:t>
            </a:r>
            <a:r>
              <a:rPr lang="en-US" dirty="0" smtClean="0">
                <a:solidFill>
                  <a:srgbClr val="D21A21"/>
                </a:solidFill>
                <a:latin typeface="Interstate" panose="02000503090000020004" pitchFamily="2" charset="0"/>
                <a:cs typeface="Arial" pitchFamily="34" charset="0"/>
              </a:rPr>
              <a:t>, 2014.</a:t>
            </a:r>
            <a:endParaRPr lang="en-US" dirty="0">
              <a:solidFill>
                <a:srgbClr val="D21A21"/>
              </a:solidFill>
              <a:latin typeface="Interstate" panose="02000503090000020004" pitchFamily="2" charset="0"/>
              <a:cs typeface="Arial" pitchFamily="34" charset="0"/>
            </a:endParaRP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rgbClr val="893419"/>
              </a:buClr>
              <a:buFont typeface="Wingdings" pitchFamily="-65" charset="2"/>
              <a:buChar char="§"/>
            </a:pPr>
            <a:endParaRPr lang="en-US" sz="2800" dirty="0">
              <a:solidFill>
                <a:srgbClr val="3E1F00"/>
              </a:solidFill>
              <a:latin typeface="Franklin Gothic Book" pitchFamily="-65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07968" y="5439681"/>
            <a:ext cx="1879163" cy="117664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7333875" y="4030218"/>
            <a:ext cx="1697426" cy="1057649"/>
          </a:xfrm>
          <a:custGeom>
            <a:avLst/>
            <a:gdLst>
              <a:gd name="connsiteX0" fmla="*/ 0 w 1697426"/>
              <a:gd name="connsiteY0" fmla="*/ 176278 h 1057649"/>
              <a:gd name="connsiteX1" fmla="*/ 176278 w 1697426"/>
              <a:gd name="connsiteY1" fmla="*/ 0 h 1057649"/>
              <a:gd name="connsiteX2" fmla="*/ 1521148 w 1697426"/>
              <a:gd name="connsiteY2" fmla="*/ 0 h 1057649"/>
              <a:gd name="connsiteX3" fmla="*/ 1697426 w 1697426"/>
              <a:gd name="connsiteY3" fmla="*/ 176278 h 1057649"/>
              <a:gd name="connsiteX4" fmla="*/ 1697426 w 1697426"/>
              <a:gd name="connsiteY4" fmla="*/ 881371 h 1057649"/>
              <a:gd name="connsiteX5" fmla="*/ 1521148 w 1697426"/>
              <a:gd name="connsiteY5" fmla="*/ 1057649 h 1057649"/>
              <a:gd name="connsiteX6" fmla="*/ 176278 w 1697426"/>
              <a:gd name="connsiteY6" fmla="*/ 1057649 h 1057649"/>
              <a:gd name="connsiteX7" fmla="*/ 0 w 1697426"/>
              <a:gd name="connsiteY7" fmla="*/ 881371 h 1057649"/>
              <a:gd name="connsiteX8" fmla="*/ 0 w 1697426"/>
              <a:gd name="connsiteY8" fmla="*/ 176278 h 1057649"/>
              <a:gd name="connsiteX0" fmla="*/ 0 w 1697426"/>
              <a:gd name="connsiteY0" fmla="*/ 176278 h 1057649"/>
              <a:gd name="connsiteX1" fmla="*/ 143621 w 1697426"/>
              <a:gd name="connsiteY1" fmla="*/ 0 h 1057649"/>
              <a:gd name="connsiteX2" fmla="*/ 1521148 w 1697426"/>
              <a:gd name="connsiteY2" fmla="*/ 0 h 1057649"/>
              <a:gd name="connsiteX3" fmla="*/ 1697426 w 1697426"/>
              <a:gd name="connsiteY3" fmla="*/ 176278 h 1057649"/>
              <a:gd name="connsiteX4" fmla="*/ 1697426 w 1697426"/>
              <a:gd name="connsiteY4" fmla="*/ 881371 h 1057649"/>
              <a:gd name="connsiteX5" fmla="*/ 1521148 w 1697426"/>
              <a:gd name="connsiteY5" fmla="*/ 1057649 h 1057649"/>
              <a:gd name="connsiteX6" fmla="*/ 176278 w 1697426"/>
              <a:gd name="connsiteY6" fmla="*/ 1057649 h 1057649"/>
              <a:gd name="connsiteX7" fmla="*/ 0 w 1697426"/>
              <a:gd name="connsiteY7" fmla="*/ 881371 h 1057649"/>
              <a:gd name="connsiteX8" fmla="*/ 0 w 1697426"/>
              <a:gd name="connsiteY8" fmla="*/ 176278 h 1057649"/>
              <a:gd name="connsiteX0" fmla="*/ 0 w 1697426"/>
              <a:gd name="connsiteY0" fmla="*/ 129107 h 1057649"/>
              <a:gd name="connsiteX1" fmla="*/ 143621 w 1697426"/>
              <a:gd name="connsiteY1" fmla="*/ 0 h 1057649"/>
              <a:gd name="connsiteX2" fmla="*/ 1521148 w 1697426"/>
              <a:gd name="connsiteY2" fmla="*/ 0 h 1057649"/>
              <a:gd name="connsiteX3" fmla="*/ 1697426 w 1697426"/>
              <a:gd name="connsiteY3" fmla="*/ 176278 h 1057649"/>
              <a:gd name="connsiteX4" fmla="*/ 1697426 w 1697426"/>
              <a:gd name="connsiteY4" fmla="*/ 881371 h 1057649"/>
              <a:gd name="connsiteX5" fmla="*/ 1521148 w 1697426"/>
              <a:gd name="connsiteY5" fmla="*/ 1057649 h 1057649"/>
              <a:gd name="connsiteX6" fmla="*/ 176278 w 1697426"/>
              <a:gd name="connsiteY6" fmla="*/ 1057649 h 1057649"/>
              <a:gd name="connsiteX7" fmla="*/ 0 w 1697426"/>
              <a:gd name="connsiteY7" fmla="*/ 881371 h 1057649"/>
              <a:gd name="connsiteX8" fmla="*/ 0 w 1697426"/>
              <a:gd name="connsiteY8" fmla="*/ 129107 h 1057649"/>
              <a:gd name="connsiteX0" fmla="*/ 0 w 1697426"/>
              <a:gd name="connsiteY0" fmla="*/ 129107 h 1057649"/>
              <a:gd name="connsiteX1" fmla="*/ 143621 w 1697426"/>
              <a:gd name="connsiteY1" fmla="*/ 0 h 1057649"/>
              <a:gd name="connsiteX2" fmla="*/ 1550176 w 1697426"/>
              <a:gd name="connsiteY2" fmla="*/ 3628 h 1057649"/>
              <a:gd name="connsiteX3" fmla="*/ 1697426 w 1697426"/>
              <a:gd name="connsiteY3" fmla="*/ 176278 h 1057649"/>
              <a:gd name="connsiteX4" fmla="*/ 1697426 w 1697426"/>
              <a:gd name="connsiteY4" fmla="*/ 881371 h 1057649"/>
              <a:gd name="connsiteX5" fmla="*/ 1521148 w 1697426"/>
              <a:gd name="connsiteY5" fmla="*/ 1057649 h 1057649"/>
              <a:gd name="connsiteX6" fmla="*/ 176278 w 1697426"/>
              <a:gd name="connsiteY6" fmla="*/ 1057649 h 1057649"/>
              <a:gd name="connsiteX7" fmla="*/ 0 w 1697426"/>
              <a:gd name="connsiteY7" fmla="*/ 881371 h 1057649"/>
              <a:gd name="connsiteX8" fmla="*/ 0 w 1697426"/>
              <a:gd name="connsiteY8" fmla="*/ 129107 h 1057649"/>
              <a:gd name="connsiteX0" fmla="*/ 0 w 1697426"/>
              <a:gd name="connsiteY0" fmla="*/ 129107 h 1057649"/>
              <a:gd name="connsiteX1" fmla="*/ 143621 w 1697426"/>
              <a:gd name="connsiteY1" fmla="*/ 0 h 1057649"/>
              <a:gd name="connsiteX2" fmla="*/ 1550176 w 1697426"/>
              <a:gd name="connsiteY2" fmla="*/ 3628 h 1057649"/>
              <a:gd name="connsiteX3" fmla="*/ 1690169 w 1697426"/>
              <a:gd name="connsiteY3" fmla="*/ 129106 h 1057649"/>
              <a:gd name="connsiteX4" fmla="*/ 1697426 w 1697426"/>
              <a:gd name="connsiteY4" fmla="*/ 881371 h 1057649"/>
              <a:gd name="connsiteX5" fmla="*/ 1521148 w 1697426"/>
              <a:gd name="connsiteY5" fmla="*/ 1057649 h 1057649"/>
              <a:gd name="connsiteX6" fmla="*/ 176278 w 1697426"/>
              <a:gd name="connsiteY6" fmla="*/ 1057649 h 1057649"/>
              <a:gd name="connsiteX7" fmla="*/ 0 w 1697426"/>
              <a:gd name="connsiteY7" fmla="*/ 881371 h 1057649"/>
              <a:gd name="connsiteX8" fmla="*/ 0 w 1697426"/>
              <a:gd name="connsiteY8" fmla="*/ 129107 h 1057649"/>
              <a:gd name="connsiteX0" fmla="*/ 0 w 1697426"/>
              <a:gd name="connsiteY0" fmla="*/ 129107 h 1057649"/>
              <a:gd name="connsiteX1" fmla="*/ 143621 w 1697426"/>
              <a:gd name="connsiteY1" fmla="*/ 0 h 1057649"/>
              <a:gd name="connsiteX2" fmla="*/ 1550176 w 1697426"/>
              <a:gd name="connsiteY2" fmla="*/ 3628 h 1057649"/>
              <a:gd name="connsiteX3" fmla="*/ 1690169 w 1697426"/>
              <a:gd name="connsiteY3" fmla="*/ 129106 h 1057649"/>
              <a:gd name="connsiteX4" fmla="*/ 1697426 w 1697426"/>
              <a:gd name="connsiteY4" fmla="*/ 906771 h 1057649"/>
              <a:gd name="connsiteX5" fmla="*/ 1521148 w 1697426"/>
              <a:gd name="connsiteY5" fmla="*/ 1057649 h 1057649"/>
              <a:gd name="connsiteX6" fmla="*/ 176278 w 1697426"/>
              <a:gd name="connsiteY6" fmla="*/ 1057649 h 1057649"/>
              <a:gd name="connsiteX7" fmla="*/ 0 w 1697426"/>
              <a:gd name="connsiteY7" fmla="*/ 881371 h 1057649"/>
              <a:gd name="connsiteX8" fmla="*/ 0 w 1697426"/>
              <a:gd name="connsiteY8" fmla="*/ 129107 h 1057649"/>
              <a:gd name="connsiteX0" fmla="*/ 0 w 1697426"/>
              <a:gd name="connsiteY0" fmla="*/ 129107 h 1057649"/>
              <a:gd name="connsiteX1" fmla="*/ 143621 w 1697426"/>
              <a:gd name="connsiteY1" fmla="*/ 0 h 1057649"/>
              <a:gd name="connsiteX2" fmla="*/ 1550176 w 1697426"/>
              <a:gd name="connsiteY2" fmla="*/ 3628 h 1057649"/>
              <a:gd name="connsiteX3" fmla="*/ 1690169 w 1697426"/>
              <a:gd name="connsiteY3" fmla="*/ 129106 h 1057649"/>
              <a:gd name="connsiteX4" fmla="*/ 1697426 w 1697426"/>
              <a:gd name="connsiteY4" fmla="*/ 906771 h 1057649"/>
              <a:gd name="connsiteX5" fmla="*/ 1564691 w 1697426"/>
              <a:gd name="connsiteY5" fmla="*/ 1050392 h 1057649"/>
              <a:gd name="connsiteX6" fmla="*/ 176278 w 1697426"/>
              <a:gd name="connsiteY6" fmla="*/ 1057649 h 1057649"/>
              <a:gd name="connsiteX7" fmla="*/ 0 w 1697426"/>
              <a:gd name="connsiteY7" fmla="*/ 881371 h 1057649"/>
              <a:gd name="connsiteX8" fmla="*/ 0 w 1697426"/>
              <a:gd name="connsiteY8" fmla="*/ 129107 h 1057649"/>
              <a:gd name="connsiteX0" fmla="*/ 0 w 1697426"/>
              <a:gd name="connsiteY0" fmla="*/ 129107 h 1057649"/>
              <a:gd name="connsiteX1" fmla="*/ 143621 w 1697426"/>
              <a:gd name="connsiteY1" fmla="*/ 0 h 1057649"/>
              <a:gd name="connsiteX2" fmla="*/ 1550176 w 1697426"/>
              <a:gd name="connsiteY2" fmla="*/ 3628 h 1057649"/>
              <a:gd name="connsiteX3" fmla="*/ 1690169 w 1697426"/>
              <a:gd name="connsiteY3" fmla="*/ 129106 h 1057649"/>
              <a:gd name="connsiteX4" fmla="*/ 1697426 w 1697426"/>
              <a:gd name="connsiteY4" fmla="*/ 906771 h 1057649"/>
              <a:gd name="connsiteX5" fmla="*/ 1564691 w 1697426"/>
              <a:gd name="connsiteY5" fmla="*/ 1050392 h 1057649"/>
              <a:gd name="connsiteX6" fmla="*/ 121850 w 1697426"/>
              <a:gd name="connsiteY6" fmla="*/ 1057649 h 1057649"/>
              <a:gd name="connsiteX7" fmla="*/ 0 w 1697426"/>
              <a:gd name="connsiteY7" fmla="*/ 881371 h 1057649"/>
              <a:gd name="connsiteX8" fmla="*/ 0 w 1697426"/>
              <a:gd name="connsiteY8" fmla="*/ 129107 h 1057649"/>
              <a:gd name="connsiteX0" fmla="*/ 0 w 1697426"/>
              <a:gd name="connsiteY0" fmla="*/ 129107 h 1057649"/>
              <a:gd name="connsiteX1" fmla="*/ 143621 w 1697426"/>
              <a:gd name="connsiteY1" fmla="*/ 0 h 1057649"/>
              <a:gd name="connsiteX2" fmla="*/ 1550176 w 1697426"/>
              <a:gd name="connsiteY2" fmla="*/ 3628 h 1057649"/>
              <a:gd name="connsiteX3" fmla="*/ 1690169 w 1697426"/>
              <a:gd name="connsiteY3" fmla="*/ 129106 h 1057649"/>
              <a:gd name="connsiteX4" fmla="*/ 1697426 w 1697426"/>
              <a:gd name="connsiteY4" fmla="*/ 906771 h 1057649"/>
              <a:gd name="connsiteX5" fmla="*/ 1564691 w 1697426"/>
              <a:gd name="connsiteY5" fmla="*/ 1050392 h 1057649"/>
              <a:gd name="connsiteX6" fmla="*/ 121850 w 1697426"/>
              <a:gd name="connsiteY6" fmla="*/ 1057649 h 1057649"/>
              <a:gd name="connsiteX7" fmla="*/ 0 w 1697426"/>
              <a:gd name="connsiteY7" fmla="*/ 917656 h 1057649"/>
              <a:gd name="connsiteX8" fmla="*/ 0 w 1697426"/>
              <a:gd name="connsiteY8" fmla="*/ 129107 h 1057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97426" h="1057649">
                <a:moveTo>
                  <a:pt x="0" y="129107"/>
                </a:moveTo>
                <a:cubicBezTo>
                  <a:pt x="0" y="31751"/>
                  <a:pt x="46265" y="0"/>
                  <a:pt x="143621" y="0"/>
                </a:cubicBezTo>
                <a:lnTo>
                  <a:pt x="1550176" y="3628"/>
                </a:lnTo>
                <a:cubicBezTo>
                  <a:pt x="1647532" y="3628"/>
                  <a:pt x="1690169" y="31750"/>
                  <a:pt x="1690169" y="129106"/>
                </a:cubicBezTo>
                <a:lnTo>
                  <a:pt x="1697426" y="906771"/>
                </a:lnTo>
                <a:cubicBezTo>
                  <a:pt x="1697426" y="1004127"/>
                  <a:pt x="1662047" y="1050392"/>
                  <a:pt x="1564691" y="1050392"/>
                </a:cubicBezTo>
                <a:lnTo>
                  <a:pt x="121850" y="1057649"/>
                </a:lnTo>
                <a:cubicBezTo>
                  <a:pt x="24494" y="1057649"/>
                  <a:pt x="0" y="1015012"/>
                  <a:pt x="0" y="917656"/>
                </a:cubicBezTo>
                <a:lnTo>
                  <a:pt x="0" y="129107"/>
                </a:lnTo>
                <a:close/>
              </a:path>
            </a:pathLst>
          </a:custGeom>
          <a:blipFill dpi="0"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itle 1"/>
          <p:cNvSpPr txBox="1">
            <a:spLocks/>
          </p:cNvSpPr>
          <p:nvPr/>
        </p:nvSpPr>
        <p:spPr bwMode="auto">
          <a:xfrm>
            <a:off x="0" y="85013"/>
            <a:ext cx="7521575" cy="77724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 cap="all">
                <a:solidFill>
                  <a:srgbClr val="B61A21"/>
                </a:solidFill>
                <a:latin typeface="+mj-lt"/>
                <a:ea typeface="ＭＳ Ｐゴシック" pitchFamily="-65" charset="-128"/>
                <a:cs typeface="ＭＳ Ｐゴシック" pitchFamily="-65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B61A21"/>
                </a:solidFill>
                <a:latin typeface="Franklin Gothic Medium" pitchFamily="-65" charset="0"/>
                <a:ea typeface="ＭＳ Ｐゴシック" pitchFamily="-65" charset="-128"/>
                <a:cs typeface="ＭＳ Ｐゴシック" pitchFamily="-65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B61A21"/>
                </a:solidFill>
                <a:latin typeface="Franklin Gothic Medium" pitchFamily="-65" charset="0"/>
                <a:ea typeface="ＭＳ Ｐゴシック" pitchFamily="-65" charset="-128"/>
                <a:cs typeface="ＭＳ Ｐゴシック" pitchFamily="-65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B61A21"/>
                </a:solidFill>
                <a:latin typeface="Franklin Gothic Medium" pitchFamily="-65" charset="0"/>
                <a:ea typeface="ＭＳ Ｐゴシック" pitchFamily="-65" charset="-128"/>
                <a:cs typeface="ＭＳ Ｐゴシック" pitchFamily="-65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B61A21"/>
                </a:solidFill>
                <a:latin typeface="Franklin Gothic Medium" pitchFamily="-65" charset="0"/>
                <a:ea typeface="ＭＳ Ｐゴシック" pitchFamily="-65" charset="-128"/>
                <a:cs typeface="ＭＳ Ｐゴシック" pitchFamily="-65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B61A21"/>
                </a:solidFill>
                <a:latin typeface="Franklin Gothic Medium" pitchFamily="-65" charset="0"/>
                <a:ea typeface="ＭＳ Ｐゴシック" pitchFamily="-65" charset="-128"/>
                <a:cs typeface="ＭＳ Ｐゴシック" pitchFamily="-65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B61A21"/>
                </a:solidFill>
                <a:latin typeface="Franklin Gothic Medium" pitchFamily="-65" charset="0"/>
                <a:ea typeface="ＭＳ Ｐゴシック" pitchFamily="-65" charset="-128"/>
                <a:cs typeface="ＭＳ Ｐゴシック" pitchFamily="-65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B61A21"/>
                </a:solidFill>
                <a:latin typeface="Franklin Gothic Medium" pitchFamily="-65" charset="0"/>
                <a:ea typeface="ＭＳ Ｐゴシック" pitchFamily="-65" charset="-128"/>
                <a:cs typeface="ＭＳ Ｐゴシック" pitchFamily="-65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B61A21"/>
                </a:solidFill>
                <a:latin typeface="Franklin Gothic Medium" pitchFamily="-65" charset="0"/>
                <a:ea typeface="ＭＳ Ｐゴシック" pitchFamily="-65" charset="-128"/>
                <a:cs typeface="ＭＳ Ｐゴシック" pitchFamily="-65" charset="-128"/>
              </a:defRPr>
            </a:lvl9pPr>
          </a:lstStyle>
          <a:p>
            <a:pPr eaLnBrk="1" hangingPunct="1"/>
            <a:r>
              <a:rPr lang="en-US" sz="4800" b="1" cap="none" dirty="0" smtClean="0">
                <a:solidFill>
                  <a:srgbClr val="909090"/>
                </a:solidFill>
                <a:latin typeface="Interstate" panose="02000503090000020004" pitchFamily="2" charset="0"/>
              </a:rPr>
              <a:t>-</a:t>
            </a:r>
            <a:r>
              <a:rPr lang="en-US" sz="4800" b="1" cap="none" dirty="0" smtClean="0">
                <a:solidFill>
                  <a:srgbClr val="D21A21"/>
                </a:solidFill>
                <a:latin typeface="Interstate" panose="02000503090000020004" pitchFamily="2" charset="0"/>
              </a:rPr>
              <a:t>ACCEPTABLE PHOTO ID</a:t>
            </a:r>
            <a:r>
              <a:rPr lang="en-US" sz="4800" b="1" cap="none" dirty="0" smtClean="0">
                <a:solidFill>
                  <a:srgbClr val="909090"/>
                </a:solidFill>
                <a:latin typeface="Interstate" panose="02000503090000020004" pitchFamily="2" charset="0"/>
              </a:rPr>
              <a:t>-</a:t>
            </a:r>
            <a:endParaRPr lang="en-US" sz="4800" b="1" cap="none" dirty="0">
              <a:solidFill>
                <a:srgbClr val="909090"/>
              </a:solidFill>
              <a:latin typeface="Interstate" panose="02000503090000020004" pitchFamily="2" charset="0"/>
            </a:endParaRPr>
          </a:p>
        </p:txBody>
      </p:sp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0705" y="5201947"/>
            <a:ext cx="1897625" cy="1199647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6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6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36546" grpId="0" uiExpand="1" build="p"/>
      <p:bldP spid="17" grpId="0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ln>
            <a:round/>
            <a:headEnd/>
            <a:tailEnd/>
          </a:ln>
        </p:spPr>
        <p:txBody>
          <a:bodyPr/>
          <a:lstStyle/>
          <a:p>
            <a:fld id="{A1F00414-D136-474B-BB09-95C93B329EFB}" type="slidenum">
              <a:rPr lang="en-US">
                <a:solidFill>
                  <a:schemeClr val="tx1"/>
                </a:solidFill>
              </a:rPr>
              <a:pPr/>
              <a:t>9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654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19766" y="1150113"/>
            <a:ext cx="7026275" cy="2445703"/>
          </a:xfrm>
        </p:spPr>
        <p:txBody>
          <a:bodyPr/>
          <a:lstStyle/>
          <a:p>
            <a:pPr marL="698500" lvl="1" indent="-698500" eaLnBrk="1" hangingPunct="1">
              <a:lnSpc>
                <a:spcPct val="110000"/>
              </a:lnSpc>
              <a:buClr>
                <a:srgbClr val="FF8000"/>
              </a:buClr>
            </a:pPr>
            <a:r>
              <a:rPr lang="en-US" sz="3200" dirty="0" smtClean="0">
                <a:solidFill>
                  <a:srgbClr val="909090"/>
                </a:solidFill>
                <a:latin typeface="Skolar Basic Rg" pitchFamily="50" charset="0"/>
                <a:cs typeface="Arial" pitchFamily="34" charset="0"/>
              </a:rPr>
              <a:t>State of Wisconsin Driver License or ID card </a:t>
            </a:r>
            <a:r>
              <a:rPr lang="en-US" sz="3200" dirty="0">
                <a:solidFill>
                  <a:srgbClr val="909090"/>
                </a:solidFill>
                <a:latin typeface="Skolar Basic Rg" pitchFamily="50" charset="0"/>
                <a:cs typeface="Arial" pitchFamily="34" charset="0"/>
              </a:rPr>
              <a:t>Receipt</a:t>
            </a:r>
          </a:p>
          <a:p>
            <a:pPr marL="698500" lvl="1" indent="-698500" eaLnBrk="1" hangingPunct="1">
              <a:lnSpc>
                <a:spcPct val="110000"/>
              </a:lnSpc>
              <a:buClr>
                <a:srgbClr val="FF8000"/>
              </a:buClr>
            </a:pPr>
            <a:r>
              <a:rPr lang="en-US" sz="3200" dirty="0">
                <a:solidFill>
                  <a:srgbClr val="909090"/>
                </a:solidFill>
                <a:latin typeface="Skolar Basic Rg" pitchFamily="50" charset="0"/>
                <a:cs typeface="Arial" pitchFamily="34" charset="0"/>
              </a:rPr>
              <a:t>Certificate of Naturalization</a:t>
            </a:r>
          </a:p>
          <a:p>
            <a:pPr marL="698500" lvl="1" indent="-698500" eaLnBrk="1" hangingPunct="1">
              <a:lnSpc>
                <a:spcPct val="110000"/>
              </a:lnSpc>
              <a:buClr>
                <a:srgbClr val="FF8000"/>
              </a:buClr>
            </a:pPr>
            <a:r>
              <a:rPr lang="en-US" sz="3200" dirty="0">
                <a:solidFill>
                  <a:srgbClr val="909090"/>
                </a:solidFill>
                <a:latin typeface="Skolar Basic Rg" pitchFamily="50" charset="0"/>
                <a:cs typeface="Arial" pitchFamily="34" charset="0"/>
              </a:rPr>
              <a:t>Tribal ID Card 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 bwMode="auto">
          <a:xfrm>
            <a:off x="0" y="85013"/>
            <a:ext cx="7521575" cy="77724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 cap="all">
                <a:solidFill>
                  <a:srgbClr val="B61A21"/>
                </a:solidFill>
                <a:latin typeface="+mj-lt"/>
                <a:ea typeface="ＭＳ Ｐゴシック" pitchFamily="-65" charset="-128"/>
                <a:cs typeface="ＭＳ Ｐゴシック" pitchFamily="-65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B61A21"/>
                </a:solidFill>
                <a:latin typeface="Franklin Gothic Medium" pitchFamily="-65" charset="0"/>
                <a:ea typeface="ＭＳ Ｐゴシック" pitchFamily="-65" charset="-128"/>
                <a:cs typeface="ＭＳ Ｐゴシック" pitchFamily="-65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B61A21"/>
                </a:solidFill>
                <a:latin typeface="Franklin Gothic Medium" pitchFamily="-65" charset="0"/>
                <a:ea typeface="ＭＳ Ｐゴシック" pitchFamily="-65" charset="-128"/>
                <a:cs typeface="ＭＳ Ｐゴシック" pitchFamily="-65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B61A21"/>
                </a:solidFill>
                <a:latin typeface="Franklin Gothic Medium" pitchFamily="-65" charset="0"/>
                <a:ea typeface="ＭＳ Ｐゴシック" pitchFamily="-65" charset="-128"/>
                <a:cs typeface="ＭＳ Ｐゴシック" pitchFamily="-65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B61A21"/>
                </a:solidFill>
                <a:latin typeface="Franklin Gothic Medium" pitchFamily="-65" charset="0"/>
                <a:ea typeface="ＭＳ Ｐゴシック" pitchFamily="-65" charset="-128"/>
                <a:cs typeface="ＭＳ Ｐゴシック" pitchFamily="-65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B61A21"/>
                </a:solidFill>
                <a:latin typeface="Franklin Gothic Medium" pitchFamily="-65" charset="0"/>
                <a:ea typeface="ＭＳ Ｐゴシック" pitchFamily="-65" charset="-128"/>
                <a:cs typeface="ＭＳ Ｐゴシック" pitchFamily="-65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B61A21"/>
                </a:solidFill>
                <a:latin typeface="Franklin Gothic Medium" pitchFamily="-65" charset="0"/>
                <a:ea typeface="ＭＳ Ｐゴシック" pitchFamily="-65" charset="-128"/>
                <a:cs typeface="ＭＳ Ｐゴシック" pitchFamily="-65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B61A21"/>
                </a:solidFill>
                <a:latin typeface="Franklin Gothic Medium" pitchFamily="-65" charset="0"/>
                <a:ea typeface="ＭＳ Ｐゴシック" pitchFamily="-65" charset="-128"/>
                <a:cs typeface="ＭＳ Ｐゴシック" pitchFamily="-65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B61A21"/>
                </a:solidFill>
                <a:latin typeface="Franklin Gothic Medium" pitchFamily="-65" charset="0"/>
                <a:ea typeface="ＭＳ Ｐゴシック" pitchFamily="-65" charset="-128"/>
                <a:cs typeface="ＭＳ Ｐゴシック" pitchFamily="-65" charset="-128"/>
              </a:defRPr>
            </a:lvl9pPr>
          </a:lstStyle>
          <a:p>
            <a:pPr eaLnBrk="1" hangingPunct="1"/>
            <a:r>
              <a:rPr lang="en-US" sz="4800" b="1" cap="none" dirty="0" smtClean="0">
                <a:solidFill>
                  <a:srgbClr val="909090"/>
                </a:solidFill>
                <a:latin typeface="Interstate" panose="02000503090000020004" pitchFamily="2" charset="0"/>
              </a:rPr>
              <a:t>-</a:t>
            </a:r>
            <a:r>
              <a:rPr lang="en-US" sz="4800" b="1" cap="none" dirty="0" smtClean="0">
                <a:solidFill>
                  <a:srgbClr val="D21A21"/>
                </a:solidFill>
                <a:latin typeface="Interstate" panose="02000503090000020004" pitchFamily="2" charset="0"/>
              </a:rPr>
              <a:t>ACCEPTABLE PHOTO ID</a:t>
            </a:r>
            <a:r>
              <a:rPr lang="en-US" sz="4800" b="1" cap="none" dirty="0" smtClean="0">
                <a:solidFill>
                  <a:srgbClr val="909090"/>
                </a:solidFill>
                <a:latin typeface="Interstate" panose="02000503090000020004" pitchFamily="2" charset="0"/>
              </a:rPr>
              <a:t>-</a:t>
            </a:r>
            <a:endParaRPr lang="en-US" sz="4800" b="1" cap="none" dirty="0">
              <a:solidFill>
                <a:srgbClr val="909090"/>
              </a:solidFill>
              <a:latin typeface="Interstate" panose="02000503090000020004" pitchFamily="2" charset="0"/>
            </a:endParaRPr>
          </a:p>
        </p:txBody>
      </p:sp>
      <p:pic>
        <p:nvPicPr>
          <p:cNvPr id="14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5156" y="4002511"/>
            <a:ext cx="2855351" cy="22699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84921" y="4070265"/>
            <a:ext cx="2782966" cy="2134394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8" name="Rounded Rectangle 17"/>
          <p:cNvSpPr/>
          <p:nvPr/>
        </p:nvSpPr>
        <p:spPr>
          <a:xfrm>
            <a:off x="6649944" y="4585447"/>
            <a:ext cx="2202880" cy="1463862"/>
          </a:xfrm>
          <a:prstGeom prst="round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0527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6546" grpId="0" build="p"/>
      <p:bldP spid="18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华文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Angles.thmx</Template>
  <TotalTime>10096</TotalTime>
  <Words>1040</Words>
  <Application>Microsoft Office PowerPoint</Application>
  <PresentationFormat>On-screen Show (4:3)</PresentationFormat>
  <Paragraphs>226</Paragraphs>
  <Slides>42</Slides>
  <Notes>40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Angles</vt:lpstr>
      <vt:lpstr>PowerPoint Presentation</vt:lpstr>
      <vt:lpstr>-PRESENTATION OUTLINE-</vt:lpstr>
      <vt:lpstr> VOTER ELIGIBILITY</vt:lpstr>
      <vt:lpstr>-VOTER ELIGIBILITY-</vt:lpstr>
      <vt:lpstr>-VOTER ELIGIBILITY-</vt:lpstr>
      <vt:lpstr> ACCEPTABLE PHOTO ID</vt:lpstr>
      <vt:lpstr>-ACCEPTABLE PHOTO ID-</vt:lpstr>
      <vt:lpstr>PowerPoint Presentation</vt:lpstr>
      <vt:lpstr>PowerPoint Presentation</vt:lpstr>
      <vt:lpstr>-ACCEPTABLE PHOTO ID-</vt:lpstr>
      <vt:lpstr>-ACCEPTABLE PHOTO ID-</vt:lpstr>
      <vt:lpstr>-ACCEPTABLE ID WITHOUT PHOTO-</vt:lpstr>
      <vt:lpstr>PowerPoint Presentation</vt:lpstr>
      <vt:lpstr>-ACCEPTABLE PHOTO ID-</vt:lpstr>
      <vt:lpstr>PowerPoint Presentation</vt:lpstr>
      <vt:lpstr> REGISTRATION &amp;  PROOF OF RESIDENCE</vt:lpstr>
      <vt:lpstr>-REGISTRATION &amp;        PROOF OF RESIDENCE-</vt:lpstr>
      <vt:lpstr>-REGISTRATION &amp;        PROOF OF RESIDENCE-</vt:lpstr>
      <vt:lpstr>-REGISTRATION &amp;        PROOF OF RESIDENCE-</vt:lpstr>
      <vt:lpstr>-REGISTRATION &amp;        PROOF OF RESIDENCE-</vt:lpstr>
      <vt:lpstr>-REGISTRATION &amp;        PROOF OF RESIDENCE-</vt:lpstr>
      <vt:lpstr>-REGISTRATION &amp;        PROOF OF RESIDENCE-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ELECTION DAY VOTING</vt:lpstr>
      <vt:lpstr>-ELECTION DAY VOTING-</vt:lpstr>
      <vt:lpstr>-ELECTION DAY VOTING-</vt:lpstr>
      <vt:lpstr>-ELECTION DAY VOTING-</vt:lpstr>
      <vt:lpstr>-ELECTION DAY VOTING-</vt:lpstr>
      <vt:lpstr>HELP US SPREAD THE WORD</vt:lpstr>
      <vt:lpstr>-WEBSITE-</vt:lpstr>
      <vt:lpstr>-POSTERS-</vt:lpstr>
      <vt:lpstr>PowerPoint Presentation</vt:lpstr>
      <vt:lpstr>THANK YOU!</vt:lpstr>
    </vt:vector>
  </TitlesOfParts>
  <Company>State of Wisconsin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rossms</dc:creator>
  <cp:lastModifiedBy>Wolfe, Meagan</cp:lastModifiedBy>
  <cp:revision>288</cp:revision>
  <cp:lastPrinted>2012-01-05T19:44:21Z</cp:lastPrinted>
  <dcterms:created xsi:type="dcterms:W3CDTF">2012-01-20T20:51:52Z</dcterms:created>
  <dcterms:modified xsi:type="dcterms:W3CDTF">2015-10-06T16:15:18Z</dcterms:modified>
</cp:coreProperties>
</file>