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4307" r:id="rId2"/>
    <p:sldMasterId id="2147484709" r:id="rId3"/>
  </p:sldMasterIdLst>
  <p:notesMasterIdLst>
    <p:notesMasterId r:id="rId21"/>
  </p:notesMasterIdLst>
  <p:handoutMasterIdLst>
    <p:handoutMasterId r:id="rId22"/>
  </p:handoutMasterIdLst>
  <p:sldIdLst>
    <p:sldId id="256" r:id="rId4"/>
    <p:sldId id="561" r:id="rId5"/>
    <p:sldId id="675" r:id="rId6"/>
    <p:sldId id="682" r:id="rId7"/>
    <p:sldId id="686" r:id="rId8"/>
    <p:sldId id="645" r:id="rId9"/>
    <p:sldId id="678" r:id="rId10"/>
    <p:sldId id="658" r:id="rId11"/>
    <p:sldId id="462" r:id="rId12"/>
    <p:sldId id="684" r:id="rId13"/>
    <p:sldId id="685" r:id="rId14"/>
    <p:sldId id="488" r:id="rId15"/>
    <p:sldId id="672" r:id="rId16"/>
    <p:sldId id="577" r:id="rId17"/>
    <p:sldId id="643" r:id="rId18"/>
    <p:sldId id="344" r:id="rId19"/>
    <p:sldId id="333" r:id="rId20"/>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B2B2B2"/>
    <a:srgbClr val="66FF33"/>
    <a:srgbClr val="000000"/>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13" autoAdjust="0"/>
    <p:restoredTop sz="88819" autoAdjust="0"/>
  </p:normalViewPr>
  <p:slideViewPr>
    <p:cSldViewPr>
      <p:cViewPr varScale="1">
        <p:scale>
          <a:sx n="76" d="100"/>
          <a:sy n="76" d="100"/>
        </p:scale>
        <p:origin x="1219" y="58"/>
      </p:cViewPr>
      <p:guideLst>
        <p:guide orient="horz" pos="2160"/>
        <p:guide pos="2880"/>
      </p:guideLst>
    </p:cSldViewPr>
  </p:slideViewPr>
  <p:outlineViewPr>
    <p:cViewPr>
      <p:scale>
        <a:sx n="33" d="100"/>
        <a:sy n="33" d="100"/>
      </p:scale>
      <p:origin x="0" y="24924"/>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256" y="58"/>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1"/>
            <a:ext cx="3170584" cy="480389"/>
          </a:xfrm>
          <a:prstGeom prst="rect">
            <a:avLst/>
          </a:prstGeom>
        </p:spPr>
        <p:txBody>
          <a:bodyPr vert="horz" lIns="94194" tIns="47098" rIns="94194" bIns="47098" rtlCol="0"/>
          <a:lstStyle>
            <a:lvl1pPr algn="l">
              <a:defRPr sz="1100">
                <a:latin typeface="Arial" charset="0"/>
              </a:defRPr>
            </a:lvl1pPr>
          </a:lstStyle>
          <a:p>
            <a:pPr>
              <a:defRPr/>
            </a:pPr>
            <a:endParaRPr lang="en-US" dirty="0"/>
          </a:p>
        </p:txBody>
      </p:sp>
      <p:sp>
        <p:nvSpPr>
          <p:cNvPr id="3" name="Date Placeholder 2"/>
          <p:cNvSpPr>
            <a:spLocks noGrp="1"/>
          </p:cNvSpPr>
          <p:nvPr>
            <p:ph type="dt" sz="quarter" idx="1"/>
          </p:nvPr>
        </p:nvSpPr>
        <p:spPr>
          <a:xfrm>
            <a:off x="4142970" y="1"/>
            <a:ext cx="3170584" cy="480389"/>
          </a:xfrm>
          <a:prstGeom prst="rect">
            <a:avLst/>
          </a:prstGeom>
        </p:spPr>
        <p:txBody>
          <a:bodyPr vert="horz" lIns="94194" tIns="47098" rIns="94194" bIns="47098" rtlCol="0"/>
          <a:lstStyle>
            <a:lvl1pPr algn="r">
              <a:defRPr sz="1100">
                <a:latin typeface="Arial" charset="0"/>
              </a:defRPr>
            </a:lvl1pPr>
          </a:lstStyle>
          <a:p>
            <a:pPr>
              <a:defRPr/>
            </a:pPr>
            <a:fld id="{108B8333-F6DA-4FF0-90DE-636DB4C7B238}" type="datetimeFigureOut">
              <a:rPr lang="en-US"/>
              <a:pPr>
                <a:defRPr/>
              </a:pPr>
              <a:t>5/4/2021</a:t>
            </a:fld>
            <a:endParaRPr lang="en-US" dirty="0"/>
          </a:p>
        </p:txBody>
      </p:sp>
      <p:sp>
        <p:nvSpPr>
          <p:cNvPr id="4" name="Footer Placeholder 3"/>
          <p:cNvSpPr>
            <a:spLocks noGrp="1"/>
          </p:cNvSpPr>
          <p:nvPr>
            <p:ph type="ftr" sz="quarter" idx="2"/>
          </p:nvPr>
        </p:nvSpPr>
        <p:spPr>
          <a:xfrm>
            <a:off x="8" y="9119173"/>
            <a:ext cx="3170584" cy="480389"/>
          </a:xfrm>
          <a:prstGeom prst="rect">
            <a:avLst/>
          </a:prstGeom>
        </p:spPr>
        <p:txBody>
          <a:bodyPr vert="horz" lIns="94194" tIns="47098" rIns="94194" bIns="47098" rtlCol="0" anchor="b"/>
          <a:lstStyle>
            <a:lvl1pPr algn="l">
              <a:defRPr sz="11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4142970" y="9119173"/>
            <a:ext cx="3170584" cy="480389"/>
          </a:xfrm>
          <a:prstGeom prst="rect">
            <a:avLst/>
          </a:prstGeom>
        </p:spPr>
        <p:txBody>
          <a:bodyPr vert="horz" lIns="94194" tIns="47098" rIns="94194" bIns="47098" rtlCol="0" anchor="b"/>
          <a:lstStyle>
            <a:lvl1pPr algn="r">
              <a:defRPr sz="1100">
                <a:latin typeface="Arial" charset="0"/>
              </a:defRPr>
            </a:lvl1pPr>
          </a:lstStyle>
          <a:p>
            <a:pPr>
              <a:defRPr/>
            </a:pPr>
            <a:fld id="{A6B57578-3713-49B4-8096-BDDC1F247E9C}" type="slidenum">
              <a:rPr lang="en-US"/>
              <a:pPr>
                <a:defRPr/>
              </a:pPr>
              <a:t>‹#›</a:t>
            </a:fld>
            <a:endParaRPr lang="en-US" dirty="0"/>
          </a:p>
        </p:txBody>
      </p:sp>
    </p:spTree>
    <p:extLst>
      <p:ext uri="{BB962C8B-B14F-4D97-AF65-F5344CB8AC3E}">
        <p14:creationId xmlns:p14="http://schemas.microsoft.com/office/powerpoint/2010/main" val="920722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8" y="1"/>
            <a:ext cx="3170584" cy="4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t" anchorCtr="0" compatLnSpc="1">
            <a:prstTxWarp prst="textNoShape">
              <a:avLst/>
            </a:prstTxWarp>
          </a:bodyPr>
          <a:lstStyle>
            <a:lvl1pPr defTabSz="959901">
              <a:defRPr sz="1100">
                <a:latin typeface="Arial" charset="0"/>
              </a:defRPr>
            </a:lvl1pPr>
          </a:lstStyle>
          <a:p>
            <a:pPr>
              <a:defRPr/>
            </a:pPr>
            <a:endParaRPr lang="en-US" dirty="0"/>
          </a:p>
        </p:txBody>
      </p:sp>
      <p:sp>
        <p:nvSpPr>
          <p:cNvPr id="8195" name="Rectangle 3"/>
          <p:cNvSpPr>
            <a:spLocks noGrp="1" noChangeArrowheads="1"/>
          </p:cNvSpPr>
          <p:nvPr>
            <p:ph type="dt" idx="1"/>
          </p:nvPr>
        </p:nvSpPr>
        <p:spPr bwMode="auto">
          <a:xfrm>
            <a:off x="4142970" y="1"/>
            <a:ext cx="3170584" cy="4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t" anchorCtr="0" compatLnSpc="1">
            <a:prstTxWarp prst="textNoShape">
              <a:avLst/>
            </a:prstTxWarp>
          </a:bodyPr>
          <a:lstStyle>
            <a:lvl1pPr algn="r" defTabSz="959901">
              <a:defRPr sz="1100">
                <a:latin typeface="Arial" charset="0"/>
              </a:defRPr>
            </a:lvl1pPr>
          </a:lstStyle>
          <a:p>
            <a:pPr>
              <a:defRPr/>
            </a:pPr>
            <a:endParaRPr lang="en-US" dirty="0"/>
          </a:p>
        </p:txBody>
      </p:sp>
      <p:sp>
        <p:nvSpPr>
          <p:cNvPr id="126980" name="Rectangle 4"/>
          <p:cNvSpPr>
            <a:spLocks noGrp="1" noRot="1" noChangeAspect="1" noChangeArrowheads="1" noTextEdit="1"/>
          </p:cNvSpPr>
          <p:nvPr>
            <p:ph type="sldImg" idx="2"/>
          </p:nvPr>
        </p:nvSpPr>
        <p:spPr bwMode="auto">
          <a:xfrm>
            <a:off x="1257300" y="719138"/>
            <a:ext cx="4802188"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732191" y="4561234"/>
            <a:ext cx="5850835" cy="432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8" y="9119173"/>
            <a:ext cx="3170584" cy="4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b" anchorCtr="0" compatLnSpc="1">
            <a:prstTxWarp prst="textNoShape">
              <a:avLst/>
            </a:prstTxWarp>
          </a:bodyPr>
          <a:lstStyle>
            <a:lvl1pPr defTabSz="959901">
              <a:defRPr sz="1100">
                <a:latin typeface="Arial" charset="0"/>
              </a:defRPr>
            </a:lvl1pPr>
          </a:lstStyle>
          <a:p>
            <a:pPr>
              <a:defRPr/>
            </a:pPr>
            <a:endParaRPr lang="en-US" dirty="0"/>
          </a:p>
        </p:txBody>
      </p:sp>
      <p:sp>
        <p:nvSpPr>
          <p:cNvPr id="8199" name="Rectangle 7"/>
          <p:cNvSpPr>
            <a:spLocks noGrp="1" noChangeArrowheads="1"/>
          </p:cNvSpPr>
          <p:nvPr>
            <p:ph type="sldNum" sz="quarter" idx="5"/>
          </p:nvPr>
        </p:nvSpPr>
        <p:spPr bwMode="auto">
          <a:xfrm>
            <a:off x="4142970" y="9119173"/>
            <a:ext cx="3170584" cy="480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81" tIns="47991" rIns="95981" bIns="47991" numCol="1" anchor="b" anchorCtr="0" compatLnSpc="1">
            <a:prstTxWarp prst="textNoShape">
              <a:avLst/>
            </a:prstTxWarp>
          </a:bodyPr>
          <a:lstStyle>
            <a:lvl1pPr algn="r" defTabSz="959901">
              <a:defRPr sz="1100">
                <a:latin typeface="Arial" charset="0"/>
              </a:defRPr>
            </a:lvl1pPr>
          </a:lstStyle>
          <a:p>
            <a:pPr>
              <a:defRPr/>
            </a:pPr>
            <a:fld id="{E5E1E797-9CEA-40DF-A474-5EB099CB1D71}" type="slidenum">
              <a:rPr lang="en-US"/>
              <a:pPr>
                <a:defRPr/>
              </a:pPr>
              <a:t>‹#›</a:t>
            </a:fld>
            <a:endParaRPr lang="en-US" dirty="0"/>
          </a:p>
        </p:txBody>
      </p:sp>
    </p:spTree>
    <p:extLst>
      <p:ext uri="{BB962C8B-B14F-4D97-AF65-F5344CB8AC3E}">
        <p14:creationId xmlns:p14="http://schemas.microsoft.com/office/powerpoint/2010/main" val="3487592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lvl1pPr defTabSz="956916" eaLnBrk="0" hangingPunct="0">
              <a:spcBef>
                <a:spcPct val="30000"/>
              </a:spcBef>
              <a:defRPr sz="1100">
                <a:solidFill>
                  <a:schemeClr val="tx1"/>
                </a:solidFill>
                <a:latin typeface="Arial" pitchFamily="34" charset="0"/>
              </a:defRPr>
            </a:lvl1pPr>
            <a:lvl2pPr marL="736086" indent="-281350" defTabSz="956916" eaLnBrk="0" hangingPunct="0">
              <a:spcBef>
                <a:spcPct val="30000"/>
              </a:spcBef>
              <a:defRPr sz="1100">
                <a:solidFill>
                  <a:schemeClr val="tx1"/>
                </a:solidFill>
                <a:latin typeface="Arial" pitchFamily="34" charset="0"/>
              </a:defRPr>
            </a:lvl2pPr>
            <a:lvl3pPr marL="1133577" indent="-224099" defTabSz="956916" eaLnBrk="0" hangingPunct="0">
              <a:spcBef>
                <a:spcPct val="30000"/>
              </a:spcBef>
              <a:defRPr sz="1100">
                <a:solidFill>
                  <a:schemeClr val="tx1"/>
                </a:solidFill>
                <a:latin typeface="Arial" pitchFamily="34" charset="0"/>
              </a:defRPr>
            </a:lvl3pPr>
            <a:lvl4pPr marL="1586678" indent="-224099" defTabSz="956916" eaLnBrk="0" hangingPunct="0">
              <a:spcBef>
                <a:spcPct val="30000"/>
              </a:spcBef>
              <a:defRPr sz="1100">
                <a:solidFill>
                  <a:schemeClr val="tx1"/>
                </a:solidFill>
                <a:latin typeface="Arial" pitchFamily="34" charset="0"/>
              </a:defRPr>
            </a:lvl4pPr>
            <a:lvl5pPr marL="2041417" indent="-224099" defTabSz="956916" eaLnBrk="0" hangingPunct="0">
              <a:spcBef>
                <a:spcPct val="30000"/>
              </a:spcBef>
              <a:defRPr sz="1100">
                <a:solidFill>
                  <a:schemeClr val="tx1"/>
                </a:solidFill>
                <a:latin typeface="Arial" pitchFamily="34" charset="0"/>
              </a:defRPr>
            </a:lvl5pPr>
            <a:lvl6pPr marL="2512513" indent="-224099" defTabSz="956916" eaLnBrk="0" fontAlgn="base" hangingPunct="0">
              <a:spcBef>
                <a:spcPct val="30000"/>
              </a:spcBef>
              <a:spcAft>
                <a:spcPct val="0"/>
              </a:spcAft>
              <a:defRPr sz="1100">
                <a:solidFill>
                  <a:schemeClr val="tx1"/>
                </a:solidFill>
                <a:latin typeface="Arial" pitchFamily="34" charset="0"/>
              </a:defRPr>
            </a:lvl6pPr>
            <a:lvl7pPr marL="2983611" indent="-224099" defTabSz="956916" eaLnBrk="0" fontAlgn="base" hangingPunct="0">
              <a:spcBef>
                <a:spcPct val="30000"/>
              </a:spcBef>
              <a:spcAft>
                <a:spcPct val="0"/>
              </a:spcAft>
              <a:defRPr sz="1100">
                <a:solidFill>
                  <a:schemeClr val="tx1"/>
                </a:solidFill>
                <a:latin typeface="Arial" pitchFamily="34" charset="0"/>
              </a:defRPr>
            </a:lvl7pPr>
            <a:lvl8pPr marL="3454705" indent="-224099" defTabSz="956916" eaLnBrk="0" fontAlgn="base" hangingPunct="0">
              <a:spcBef>
                <a:spcPct val="30000"/>
              </a:spcBef>
              <a:spcAft>
                <a:spcPct val="0"/>
              </a:spcAft>
              <a:defRPr sz="1100">
                <a:solidFill>
                  <a:schemeClr val="tx1"/>
                </a:solidFill>
                <a:latin typeface="Arial" pitchFamily="34" charset="0"/>
              </a:defRPr>
            </a:lvl8pPr>
            <a:lvl9pPr marL="3925802" indent="-224099" defTabSz="956916" eaLnBrk="0" fontAlgn="base" hangingPunct="0">
              <a:spcBef>
                <a:spcPct val="30000"/>
              </a:spcBef>
              <a:spcAft>
                <a:spcPct val="0"/>
              </a:spcAft>
              <a:defRPr sz="1100">
                <a:solidFill>
                  <a:schemeClr val="tx1"/>
                </a:solidFill>
                <a:latin typeface="Arial" pitchFamily="34" charset="0"/>
              </a:defRPr>
            </a:lvl9pPr>
          </a:lstStyle>
          <a:p>
            <a:pPr eaLnBrk="1" hangingPunct="1">
              <a:spcBef>
                <a:spcPct val="0"/>
              </a:spcBef>
            </a:pPr>
            <a:fld id="{6ABE7C61-11B6-4456-B9B1-745BF1F1B298}" type="slidenum">
              <a:rPr lang="en-US" altLang="en-US" smtClean="0"/>
              <a:pPr eaLnBrk="1" hangingPunct="1">
                <a:spcBef>
                  <a:spcPct val="0"/>
                </a:spcBef>
              </a:pPr>
              <a:t>1</a:t>
            </a:fld>
            <a:endParaRPr lang="en-US" altLang="en-US" dirty="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xfrm>
            <a:off x="732183" y="4561228"/>
            <a:ext cx="5867401" cy="4567784"/>
          </a:xfrm>
          <a:noFill/>
        </p:spPr>
        <p:txBody>
          <a:bodyPr/>
          <a:lstStyle/>
          <a:p>
            <a:pPr algn="l"/>
            <a:endParaRPr lang="en-US" sz="2400" b="1" dirty="0">
              <a:latin typeface="Arial Black" panose="020B0A04020102020204" pitchFamily="34" charset="0"/>
              <a:cs typeface="Arial" panose="020B0604020202020204" pitchFamily="34" charset="0"/>
            </a:endParaRPr>
          </a:p>
          <a:p>
            <a:pPr algn="l"/>
            <a:endParaRPr lang="en-US" sz="2400" b="1" dirty="0">
              <a:latin typeface="Arial Black" panose="020B0A040201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LBOC vs MBOC</a:t>
            </a:r>
          </a:p>
        </p:txBody>
      </p:sp>
      <p:sp>
        <p:nvSpPr>
          <p:cNvPr id="4" name="Slide Number Placeholder 3"/>
          <p:cNvSpPr>
            <a:spLocks noGrp="1"/>
          </p:cNvSpPr>
          <p:nvPr>
            <p:ph type="sldNum" sz="quarter" idx="10"/>
          </p:nvPr>
        </p:nvSpPr>
        <p:spPr/>
        <p:txBody>
          <a:bodyPr/>
          <a:lstStyle/>
          <a:p>
            <a:fld id="{7E6365C7-74AE-4355-963A-A0A545C46007}" type="slidenum">
              <a:rPr lang="en-US" smtClean="0"/>
              <a:t>10</a:t>
            </a:fld>
            <a:endParaRPr lang="en-US" dirty="0"/>
          </a:p>
        </p:txBody>
      </p:sp>
    </p:spTree>
    <p:extLst>
      <p:ext uri="{BB962C8B-B14F-4D97-AF65-F5344CB8AC3E}">
        <p14:creationId xmlns:p14="http://schemas.microsoft.com/office/powerpoint/2010/main" val="1023160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LBOC vs MBOC</a:t>
            </a:r>
          </a:p>
          <a:p>
            <a:endParaRPr lang="en-US" dirty="0"/>
          </a:p>
        </p:txBody>
      </p:sp>
      <p:sp>
        <p:nvSpPr>
          <p:cNvPr id="4" name="Slide Number Placeholder 3"/>
          <p:cNvSpPr>
            <a:spLocks noGrp="1"/>
          </p:cNvSpPr>
          <p:nvPr>
            <p:ph type="sldNum" sz="quarter" idx="5"/>
          </p:nvPr>
        </p:nvSpPr>
        <p:spPr/>
        <p:txBody>
          <a:bodyPr/>
          <a:lstStyle/>
          <a:p>
            <a:pPr>
              <a:defRPr/>
            </a:pPr>
            <a:fld id="{E5E1E797-9CEA-40DF-A474-5EB099CB1D71}" type="slidenum">
              <a:rPr lang="en-US" smtClean="0"/>
              <a:pPr>
                <a:defRPr/>
              </a:pPr>
              <a:t>11</a:t>
            </a:fld>
            <a:endParaRPr lang="en-US" dirty="0"/>
          </a:p>
        </p:txBody>
      </p:sp>
    </p:spTree>
    <p:extLst>
      <p:ext uri="{BB962C8B-B14F-4D97-AF65-F5344CB8AC3E}">
        <p14:creationId xmlns:p14="http://schemas.microsoft.com/office/powerpoint/2010/main" val="2399632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itchFamily="34" charset="0"/>
              </a:rPr>
              <a:t>Board of Canvassers Reminders</a:t>
            </a:r>
          </a:p>
          <a:p>
            <a:pPr marL="0" indent="0">
              <a:buFontTx/>
              <a:buNone/>
            </a:pPr>
            <a:endParaRPr lang="en-US" altLang="en-US" dirty="0">
              <a:latin typeface="Arial" pitchFamily="34" charset="0"/>
            </a:endParaRPr>
          </a:p>
        </p:txBody>
      </p:sp>
      <p:sp>
        <p:nvSpPr>
          <p:cNvPr id="4" name="Slide Number Placeholder 3"/>
          <p:cNvSpPr>
            <a:spLocks noGrp="1"/>
          </p:cNvSpPr>
          <p:nvPr>
            <p:ph type="sldNum" sz="quarter" idx="10"/>
          </p:nvPr>
        </p:nvSpPr>
        <p:spPr/>
        <p:txBody>
          <a:bodyPr/>
          <a:lstStyle/>
          <a:p>
            <a:fld id="{7E6365C7-74AE-4355-963A-A0A545C46007}" type="slidenum">
              <a:rPr lang="en-US" smtClean="0"/>
              <a:t>12</a:t>
            </a:fld>
            <a:endParaRPr lang="en-US" dirty="0"/>
          </a:p>
        </p:txBody>
      </p:sp>
    </p:spTree>
    <p:extLst>
      <p:ext uri="{BB962C8B-B14F-4D97-AF65-F5344CB8AC3E}">
        <p14:creationId xmlns:p14="http://schemas.microsoft.com/office/powerpoint/2010/main" val="1157672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Looking Ahead</a:t>
            </a:r>
          </a:p>
        </p:txBody>
      </p:sp>
      <p:sp>
        <p:nvSpPr>
          <p:cNvPr id="4" name="Slide Number Placeholder 3"/>
          <p:cNvSpPr>
            <a:spLocks noGrp="1"/>
          </p:cNvSpPr>
          <p:nvPr>
            <p:ph type="sldNum" sz="quarter" idx="5"/>
          </p:nvPr>
        </p:nvSpPr>
        <p:spPr/>
        <p:txBody>
          <a:bodyPr/>
          <a:lstStyle/>
          <a:p>
            <a:pPr>
              <a:defRPr/>
            </a:pPr>
            <a:fld id="{E5E1E797-9CEA-40DF-A474-5EB099CB1D71}" type="slidenum">
              <a:rPr lang="en-US" smtClean="0"/>
              <a:pPr>
                <a:defRPr/>
              </a:pPr>
              <a:t>13</a:t>
            </a:fld>
            <a:endParaRPr lang="en-US" dirty="0"/>
          </a:p>
        </p:txBody>
      </p:sp>
    </p:spTree>
    <p:extLst>
      <p:ext uri="{BB962C8B-B14F-4D97-AF65-F5344CB8AC3E}">
        <p14:creationId xmlns:p14="http://schemas.microsoft.com/office/powerpoint/2010/main" val="1062547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43000" y="685800"/>
            <a:ext cx="4646613" cy="3486150"/>
          </a:xfrm>
          <a:ln/>
        </p:spPr>
      </p:sp>
      <p:sp>
        <p:nvSpPr>
          <p:cNvPr id="24579" name="Notes Placeholder 2"/>
          <p:cNvSpPr>
            <a:spLocks noGrp="1"/>
          </p:cNvSpPr>
          <p:nvPr>
            <p:ph type="body" idx="1"/>
          </p:nvPr>
        </p:nvSpPr>
        <p:spPr>
          <a:noFill/>
        </p:spPr>
        <p:txBody>
          <a:bodyPr/>
          <a:lstStyle/>
          <a:p>
            <a:r>
              <a:rPr lang="en-US" altLang="en-US" sz="1200" b="1" dirty="0"/>
              <a:t>Education/Training Page</a:t>
            </a:r>
          </a:p>
        </p:txBody>
      </p:sp>
      <p:sp>
        <p:nvSpPr>
          <p:cNvPr id="66564" name="Slide Number Placeholder 3"/>
          <p:cNvSpPr>
            <a:spLocks noGrp="1"/>
          </p:cNvSpPr>
          <p:nvPr>
            <p:ph type="sldNum" sz="quarter" idx="5"/>
          </p:nvPr>
        </p:nvSpPr>
        <p:spPr/>
        <p:txBody>
          <a:bodyPr/>
          <a:lstStyle>
            <a:lvl1pPr defTabSz="915471" eaLnBrk="0" hangingPunct="0">
              <a:spcBef>
                <a:spcPct val="30000"/>
              </a:spcBef>
              <a:defRPr sz="1200">
                <a:solidFill>
                  <a:schemeClr val="tx1"/>
                </a:solidFill>
                <a:latin typeface="Arial" charset="0"/>
              </a:defRPr>
            </a:lvl1pPr>
            <a:lvl2pPr marL="742531" indent="-285590" defTabSz="915471" eaLnBrk="0" hangingPunct="0">
              <a:spcBef>
                <a:spcPct val="30000"/>
              </a:spcBef>
              <a:defRPr sz="1200">
                <a:solidFill>
                  <a:schemeClr val="tx1"/>
                </a:solidFill>
                <a:latin typeface="Arial" charset="0"/>
              </a:defRPr>
            </a:lvl2pPr>
            <a:lvl3pPr marL="1142355" indent="-228471" defTabSz="915471" eaLnBrk="0" hangingPunct="0">
              <a:spcBef>
                <a:spcPct val="30000"/>
              </a:spcBef>
              <a:defRPr sz="1200">
                <a:solidFill>
                  <a:schemeClr val="tx1"/>
                </a:solidFill>
                <a:latin typeface="Arial" charset="0"/>
              </a:defRPr>
            </a:lvl3pPr>
            <a:lvl4pPr marL="1599299" indent="-228471" defTabSz="915471" eaLnBrk="0" hangingPunct="0">
              <a:spcBef>
                <a:spcPct val="30000"/>
              </a:spcBef>
              <a:defRPr sz="1200">
                <a:solidFill>
                  <a:schemeClr val="tx1"/>
                </a:solidFill>
                <a:latin typeface="Arial" charset="0"/>
              </a:defRPr>
            </a:lvl4pPr>
            <a:lvl5pPr marL="2056241" indent="-228471" defTabSz="915471" eaLnBrk="0" hangingPunct="0">
              <a:spcBef>
                <a:spcPct val="30000"/>
              </a:spcBef>
              <a:defRPr sz="1200">
                <a:solidFill>
                  <a:schemeClr val="tx1"/>
                </a:solidFill>
                <a:latin typeface="Arial" charset="0"/>
              </a:defRPr>
            </a:lvl5pPr>
            <a:lvl6pPr marL="2513182" indent="-228471" defTabSz="915471" eaLnBrk="0" fontAlgn="base" hangingPunct="0">
              <a:spcBef>
                <a:spcPct val="30000"/>
              </a:spcBef>
              <a:spcAft>
                <a:spcPct val="0"/>
              </a:spcAft>
              <a:defRPr sz="1200">
                <a:solidFill>
                  <a:schemeClr val="tx1"/>
                </a:solidFill>
                <a:latin typeface="Arial" charset="0"/>
              </a:defRPr>
            </a:lvl6pPr>
            <a:lvl7pPr marL="2970125" indent="-228471" defTabSz="915471" eaLnBrk="0" fontAlgn="base" hangingPunct="0">
              <a:spcBef>
                <a:spcPct val="30000"/>
              </a:spcBef>
              <a:spcAft>
                <a:spcPct val="0"/>
              </a:spcAft>
              <a:defRPr sz="1200">
                <a:solidFill>
                  <a:schemeClr val="tx1"/>
                </a:solidFill>
                <a:latin typeface="Arial" charset="0"/>
              </a:defRPr>
            </a:lvl7pPr>
            <a:lvl8pPr marL="3427067" indent="-228471" defTabSz="915471" eaLnBrk="0" fontAlgn="base" hangingPunct="0">
              <a:spcBef>
                <a:spcPct val="30000"/>
              </a:spcBef>
              <a:spcAft>
                <a:spcPct val="0"/>
              </a:spcAft>
              <a:defRPr sz="1200">
                <a:solidFill>
                  <a:schemeClr val="tx1"/>
                </a:solidFill>
                <a:latin typeface="Arial" charset="0"/>
              </a:defRPr>
            </a:lvl8pPr>
            <a:lvl9pPr marL="3884009" indent="-228471" defTabSz="915471"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1212B5FE-5466-408D-844A-7484D1A0A997}" type="slidenum">
              <a:rPr lang="en-US" altLang="en-US" smtClean="0"/>
              <a:pPr eaLnBrk="1" hangingPunct="1">
                <a:spcBef>
                  <a:spcPct val="0"/>
                </a:spcBef>
                <a:defRPr/>
              </a:pPr>
              <a:t>14</a:t>
            </a:fld>
            <a:endParaRPr lang="en-US" altLang="en-US" dirty="0"/>
          </a:p>
        </p:txBody>
      </p:sp>
    </p:spTree>
    <p:extLst>
      <p:ext uri="{BB962C8B-B14F-4D97-AF65-F5344CB8AC3E}">
        <p14:creationId xmlns:p14="http://schemas.microsoft.com/office/powerpoint/2010/main" val="30704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defTabSz="919633" eaLnBrk="0" hangingPunct="0">
              <a:spcBef>
                <a:spcPct val="30000"/>
              </a:spcBef>
              <a:defRPr sz="1100">
                <a:solidFill>
                  <a:schemeClr val="tx1"/>
                </a:solidFill>
                <a:latin typeface="Arial" pitchFamily="34" charset="0"/>
              </a:defRPr>
            </a:lvl1pPr>
            <a:lvl2pPr marL="707409" indent="-270388" defTabSz="919633" eaLnBrk="0" hangingPunct="0">
              <a:spcBef>
                <a:spcPct val="30000"/>
              </a:spcBef>
              <a:defRPr sz="1100">
                <a:solidFill>
                  <a:schemeClr val="tx1"/>
                </a:solidFill>
                <a:latin typeface="Arial" pitchFamily="34" charset="0"/>
              </a:defRPr>
            </a:lvl2pPr>
            <a:lvl3pPr marL="1089412" indent="-215367" defTabSz="919633" eaLnBrk="0" hangingPunct="0">
              <a:spcBef>
                <a:spcPct val="30000"/>
              </a:spcBef>
              <a:defRPr sz="1100">
                <a:solidFill>
                  <a:schemeClr val="tx1"/>
                </a:solidFill>
                <a:latin typeface="Arial" pitchFamily="34" charset="0"/>
              </a:defRPr>
            </a:lvl3pPr>
            <a:lvl4pPr marL="1524861" indent="-215367" defTabSz="919633" eaLnBrk="0" hangingPunct="0">
              <a:spcBef>
                <a:spcPct val="30000"/>
              </a:spcBef>
              <a:defRPr sz="1100">
                <a:solidFill>
                  <a:schemeClr val="tx1"/>
                </a:solidFill>
                <a:latin typeface="Arial" pitchFamily="34" charset="0"/>
              </a:defRPr>
            </a:lvl4pPr>
            <a:lvl5pPr marL="1961883" indent="-215367" defTabSz="919633" eaLnBrk="0" hangingPunct="0">
              <a:spcBef>
                <a:spcPct val="30000"/>
              </a:spcBef>
              <a:defRPr sz="1100">
                <a:solidFill>
                  <a:schemeClr val="tx1"/>
                </a:solidFill>
                <a:latin typeface="Arial" pitchFamily="34" charset="0"/>
              </a:defRPr>
            </a:lvl5pPr>
            <a:lvl6pPr marL="2414624" indent="-215367" defTabSz="919633" eaLnBrk="0" fontAlgn="base" hangingPunct="0">
              <a:spcBef>
                <a:spcPct val="30000"/>
              </a:spcBef>
              <a:spcAft>
                <a:spcPct val="0"/>
              </a:spcAft>
              <a:defRPr sz="1100">
                <a:solidFill>
                  <a:schemeClr val="tx1"/>
                </a:solidFill>
                <a:latin typeface="Arial" pitchFamily="34" charset="0"/>
              </a:defRPr>
            </a:lvl6pPr>
            <a:lvl7pPr marL="2867367" indent="-215367" defTabSz="919633" eaLnBrk="0" fontAlgn="base" hangingPunct="0">
              <a:spcBef>
                <a:spcPct val="30000"/>
              </a:spcBef>
              <a:spcAft>
                <a:spcPct val="0"/>
              </a:spcAft>
              <a:defRPr sz="1100">
                <a:solidFill>
                  <a:schemeClr val="tx1"/>
                </a:solidFill>
                <a:latin typeface="Arial" pitchFamily="34" charset="0"/>
              </a:defRPr>
            </a:lvl7pPr>
            <a:lvl8pPr marL="3320109" indent="-215367" defTabSz="919633" eaLnBrk="0" fontAlgn="base" hangingPunct="0">
              <a:spcBef>
                <a:spcPct val="30000"/>
              </a:spcBef>
              <a:spcAft>
                <a:spcPct val="0"/>
              </a:spcAft>
              <a:defRPr sz="1100">
                <a:solidFill>
                  <a:schemeClr val="tx1"/>
                </a:solidFill>
                <a:latin typeface="Arial" pitchFamily="34" charset="0"/>
              </a:defRPr>
            </a:lvl8pPr>
            <a:lvl9pPr marL="3772851" indent="-215367" defTabSz="919633" eaLnBrk="0" fontAlgn="base" hangingPunct="0">
              <a:spcBef>
                <a:spcPct val="30000"/>
              </a:spcBef>
              <a:spcAft>
                <a:spcPct val="0"/>
              </a:spcAft>
              <a:defRPr sz="1100">
                <a:solidFill>
                  <a:schemeClr val="tx1"/>
                </a:solidFill>
                <a:latin typeface="Arial" pitchFamily="34" charset="0"/>
              </a:defRPr>
            </a:lvl9pPr>
          </a:lstStyle>
          <a:p>
            <a:pPr eaLnBrk="1" hangingPunct="1">
              <a:spcBef>
                <a:spcPct val="0"/>
              </a:spcBef>
            </a:pPr>
            <a:fld id="{11FAFC9E-DCCB-4C5A-9F79-CD915E05027D}" type="slidenum">
              <a:rPr lang="en-US" altLang="en-US" smtClean="0"/>
              <a:pPr eaLnBrk="1" hangingPunct="1">
                <a:spcBef>
                  <a:spcPct val="0"/>
                </a:spcBef>
              </a:pPr>
              <a:t>15</a:t>
            </a:fld>
            <a:endParaRPr lang="en-US" altLang="en-US" dirty="0"/>
          </a:p>
        </p:txBody>
      </p:sp>
      <p:sp>
        <p:nvSpPr>
          <p:cNvPr id="13107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p:txBody>
          <a:bodyPr/>
          <a:lstStyle/>
          <a:p>
            <a:pPr marL="16667" eaLnBrk="1" hangingPunct="1">
              <a:defRPr/>
            </a:pPr>
            <a:r>
              <a:rPr lang="en-US" altLang="en-US" b="1" dirty="0"/>
              <a:t>Training Reminders &amp; Resources</a:t>
            </a:r>
          </a:p>
          <a:p>
            <a:pPr marL="16667" eaLnBrk="1" hangingPunct="1">
              <a:defRPr/>
            </a:pPr>
            <a:endParaRPr lang="en-US" altLang="en-US" sz="1500" b="1" dirty="0"/>
          </a:p>
          <a:p>
            <a:pPr marL="225743" indent="-225743" eaLnBrk="1" hangingPunct="1">
              <a:defRPr/>
            </a:pPr>
            <a:endParaRPr lang="en-US" altLang="en-US" sz="1500" dirty="0"/>
          </a:p>
        </p:txBody>
      </p:sp>
    </p:spTree>
    <p:extLst>
      <p:ext uri="{BB962C8B-B14F-4D97-AF65-F5344CB8AC3E}">
        <p14:creationId xmlns:p14="http://schemas.microsoft.com/office/powerpoint/2010/main" val="968854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defTabSz="956916" eaLnBrk="0" hangingPunct="0">
              <a:spcBef>
                <a:spcPct val="30000"/>
              </a:spcBef>
              <a:defRPr sz="1100">
                <a:solidFill>
                  <a:schemeClr val="tx1"/>
                </a:solidFill>
                <a:latin typeface="Arial" pitchFamily="34" charset="0"/>
              </a:defRPr>
            </a:lvl1pPr>
            <a:lvl2pPr marL="736086" indent="-281350" defTabSz="956916" eaLnBrk="0" hangingPunct="0">
              <a:spcBef>
                <a:spcPct val="30000"/>
              </a:spcBef>
              <a:defRPr sz="1100">
                <a:solidFill>
                  <a:schemeClr val="tx1"/>
                </a:solidFill>
                <a:latin typeface="Arial" pitchFamily="34" charset="0"/>
              </a:defRPr>
            </a:lvl2pPr>
            <a:lvl3pPr marL="1133577" indent="-224099" defTabSz="956916" eaLnBrk="0" hangingPunct="0">
              <a:spcBef>
                <a:spcPct val="30000"/>
              </a:spcBef>
              <a:defRPr sz="1100">
                <a:solidFill>
                  <a:schemeClr val="tx1"/>
                </a:solidFill>
                <a:latin typeface="Arial" pitchFamily="34" charset="0"/>
              </a:defRPr>
            </a:lvl3pPr>
            <a:lvl4pPr marL="1586678" indent="-224099" defTabSz="956916" eaLnBrk="0" hangingPunct="0">
              <a:spcBef>
                <a:spcPct val="30000"/>
              </a:spcBef>
              <a:defRPr sz="1100">
                <a:solidFill>
                  <a:schemeClr val="tx1"/>
                </a:solidFill>
                <a:latin typeface="Arial" pitchFamily="34" charset="0"/>
              </a:defRPr>
            </a:lvl4pPr>
            <a:lvl5pPr marL="2041417" indent="-224099" defTabSz="956916" eaLnBrk="0" hangingPunct="0">
              <a:spcBef>
                <a:spcPct val="30000"/>
              </a:spcBef>
              <a:defRPr sz="1100">
                <a:solidFill>
                  <a:schemeClr val="tx1"/>
                </a:solidFill>
                <a:latin typeface="Arial" pitchFamily="34" charset="0"/>
              </a:defRPr>
            </a:lvl5pPr>
            <a:lvl6pPr marL="2512513" indent="-224099" defTabSz="956916" eaLnBrk="0" fontAlgn="base" hangingPunct="0">
              <a:spcBef>
                <a:spcPct val="30000"/>
              </a:spcBef>
              <a:spcAft>
                <a:spcPct val="0"/>
              </a:spcAft>
              <a:defRPr sz="1100">
                <a:solidFill>
                  <a:schemeClr val="tx1"/>
                </a:solidFill>
                <a:latin typeface="Arial" pitchFamily="34" charset="0"/>
              </a:defRPr>
            </a:lvl6pPr>
            <a:lvl7pPr marL="2983611" indent="-224099" defTabSz="956916" eaLnBrk="0" fontAlgn="base" hangingPunct="0">
              <a:spcBef>
                <a:spcPct val="30000"/>
              </a:spcBef>
              <a:spcAft>
                <a:spcPct val="0"/>
              </a:spcAft>
              <a:defRPr sz="1100">
                <a:solidFill>
                  <a:schemeClr val="tx1"/>
                </a:solidFill>
                <a:latin typeface="Arial" pitchFamily="34" charset="0"/>
              </a:defRPr>
            </a:lvl7pPr>
            <a:lvl8pPr marL="3454705" indent="-224099" defTabSz="956916" eaLnBrk="0" fontAlgn="base" hangingPunct="0">
              <a:spcBef>
                <a:spcPct val="30000"/>
              </a:spcBef>
              <a:spcAft>
                <a:spcPct val="0"/>
              </a:spcAft>
              <a:defRPr sz="1100">
                <a:solidFill>
                  <a:schemeClr val="tx1"/>
                </a:solidFill>
                <a:latin typeface="Arial" pitchFamily="34" charset="0"/>
              </a:defRPr>
            </a:lvl8pPr>
            <a:lvl9pPr marL="3925802" indent="-224099" defTabSz="956916" eaLnBrk="0" fontAlgn="base" hangingPunct="0">
              <a:spcBef>
                <a:spcPct val="30000"/>
              </a:spcBef>
              <a:spcAft>
                <a:spcPct val="0"/>
              </a:spcAft>
              <a:defRPr sz="1100">
                <a:solidFill>
                  <a:schemeClr val="tx1"/>
                </a:solidFill>
                <a:latin typeface="Arial" pitchFamily="34" charset="0"/>
              </a:defRPr>
            </a:lvl9pPr>
          </a:lstStyle>
          <a:p>
            <a:pPr eaLnBrk="1" hangingPunct="1">
              <a:spcBef>
                <a:spcPct val="0"/>
              </a:spcBef>
            </a:pPr>
            <a:fld id="{B80EA7A9-18CB-43CE-92A7-1F0C27D4A62A}" type="slidenum">
              <a:rPr lang="en-US" altLang="en-US" smtClean="0"/>
              <a:pPr eaLnBrk="1" hangingPunct="1">
                <a:spcBef>
                  <a:spcPct val="0"/>
                </a:spcBef>
              </a:pPr>
              <a:t>16</a:t>
            </a:fld>
            <a:endParaRPr lang="en-US" altLang="en-US" dirty="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r>
              <a:rPr lang="en-US" altLang="en-US" sz="1700" b="1" dirty="0">
                <a:latin typeface="Arial" pitchFamily="34" charset="0"/>
              </a:rPr>
              <a:t>Questions?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lvl1pPr defTabSz="956925" eaLnBrk="0" hangingPunct="0">
              <a:spcBef>
                <a:spcPct val="30000"/>
              </a:spcBef>
              <a:defRPr sz="1100">
                <a:solidFill>
                  <a:schemeClr val="tx1"/>
                </a:solidFill>
                <a:latin typeface="Arial" pitchFamily="34" charset="0"/>
              </a:defRPr>
            </a:lvl1pPr>
            <a:lvl2pPr marL="736094" indent="-281353" defTabSz="956925" eaLnBrk="0" hangingPunct="0">
              <a:spcBef>
                <a:spcPct val="30000"/>
              </a:spcBef>
              <a:defRPr sz="1100">
                <a:solidFill>
                  <a:schemeClr val="tx1"/>
                </a:solidFill>
                <a:latin typeface="Arial" pitchFamily="34" charset="0"/>
              </a:defRPr>
            </a:lvl2pPr>
            <a:lvl3pPr marL="1133590" indent="-224101" defTabSz="956925" eaLnBrk="0" hangingPunct="0">
              <a:spcBef>
                <a:spcPct val="30000"/>
              </a:spcBef>
              <a:defRPr sz="1100">
                <a:solidFill>
                  <a:schemeClr val="tx1"/>
                </a:solidFill>
                <a:latin typeface="Arial" pitchFamily="34" charset="0"/>
              </a:defRPr>
            </a:lvl3pPr>
            <a:lvl4pPr marL="1586697" indent="-224101" defTabSz="956925" eaLnBrk="0" hangingPunct="0">
              <a:spcBef>
                <a:spcPct val="30000"/>
              </a:spcBef>
              <a:defRPr sz="1100">
                <a:solidFill>
                  <a:schemeClr val="tx1"/>
                </a:solidFill>
                <a:latin typeface="Arial" pitchFamily="34" charset="0"/>
              </a:defRPr>
            </a:lvl4pPr>
            <a:lvl5pPr marL="2041439" indent="-224101" defTabSz="956925" eaLnBrk="0" hangingPunct="0">
              <a:spcBef>
                <a:spcPct val="30000"/>
              </a:spcBef>
              <a:defRPr sz="1100">
                <a:solidFill>
                  <a:schemeClr val="tx1"/>
                </a:solidFill>
                <a:latin typeface="Arial" pitchFamily="34" charset="0"/>
              </a:defRPr>
            </a:lvl5pPr>
            <a:lvl6pPr marL="2512542" indent="-224101" defTabSz="956925" eaLnBrk="0" fontAlgn="base" hangingPunct="0">
              <a:spcBef>
                <a:spcPct val="30000"/>
              </a:spcBef>
              <a:spcAft>
                <a:spcPct val="0"/>
              </a:spcAft>
              <a:defRPr sz="1100">
                <a:solidFill>
                  <a:schemeClr val="tx1"/>
                </a:solidFill>
                <a:latin typeface="Arial" pitchFamily="34" charset="0"/>
              </a:defRPr>
            </a:lvl6pPr>
            <a:lvl7pPr marL="2983642" indent="-224101" defTabSz="956925" eaLnBrk="0" fontAlgn="base" hangingPunct="0">
              <a:spcBef>
                <a:spcPct val="30000"/>
              </a:spcBef>
              <a:spcAft>
                <a:spcPct val="0"/>
              </a:spcAft>
              <a:defRPr sz="1100">
                <a:solidFill>
                  <a:schemeClr val="tx1"/>
                </a:solidFill>
                <a:latin typeface="Arial" pitchFamily="34" charset="0"/>
              </a:defRPr>
            </a:lvl7pPr>
            <a:lvl8pPr marL="3454743" indent="-224101" defTabSz="956925" eaLnBrk="0" fontAlgn="base" hangingPunct="0">
              <a:spcBef>
                <a:spcPct val="30000"/>
              </a:spcBef>
              <a:spcAft>
                <a:spcPct val="0"/>
              </a:spcAft>
              <a:defRPr sz="1100">
                <a:solidFill>
                  <a:schemeClr val="tx1"/>
                </a:solidFill>
                <a:latin typeface="Arial" pitchFamily="34" charset="0"/>
              </a:defRPr>
            </a:lvl8pPr>
            <a:lvl9pPr marL="3925846" indent="-224101" defTabSz="956925" eaLnBrk="0" fontAlgn="base" hangingPunct="0">
              <a:spcBef>
                <a:spcPct val="30000"/>
              </a:spcBef>
              <a:spcAft>
                <a:spcPct val="0"/>
              </a:spcAft>
              <a:defRPr sz="1100">
                <a:solidFill>
                  <a:schemeClr val="tx1"/>
                </a:solidFill>
                <a:latin typeface="Arial" pitchFamily="34" charset="0"/>
              </a:defRPr>
            </a:lvl9pPr>
          </a:lstStyle>
          <a:p>
            <a:pPr eaLnBrk="1" hangingPunct="1">
              <a:spcBef>
                <a:spcPct val="0"/>
              </a:spcBef>
            </a:pPr>
            <a:fld id="{8DE77E72-67E4-4263-AD36-3DBA9BDA0086}" type="slidenum">
              <a:rPr lang="en-US" altLang="en-US">
                <a:solidFill>
                  <a:srgbClr val="000000"/>
                </a:solidFill>
              </a:rPr>
              <a:pPr eaLnBrk="1" hangingPunct="1">
                <a:spcBef>
                  <a:spcPct val="0"/>
                </a:spcBef>
              </a:pPr>
              <a:t>17</a:t>
            </a:fld>
            <a:endParaRPr lang="en-US" altLang="en-US" dirty="0">
              <a:solidFill>
                <a:srgbClr val="000000"/>
              </a:solidFill>
            </a:endParaRPr>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p:spPr>
        <p:txBody>
          <a:bodyPr/>
          <a:lstStyle/>
          <a:p>
            <a:pPr eaLnBrk="1" hangingPunct="1"/>
            <a:r>
              <a:rPr lang="en-US" altLang="en-US" b="1" dirty="0">
                <a:latin typeface="Arial" pitchFamily="34" charset="0"/>
              </a:rPr>
              <a:t>Thank you!</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lvl1pPr defTabSz="957101" eaLnBrk="0" hangingPunct="0">
              <a:spcBef>
                <a:spcPct val="30000"/>
              </a:spcBef>
              <a:defRPr sz="1100">
                <a:solidFill>
                  <a:schemeClr val="tx1"/>
                </a:solidFill>
                <a:latin typeface="Arial" pitchFamily="34" charset="0"/>
              </a:defRPr>
            </a:lvl1pPr>
            <a:lvl2pPr marL="736230" indent="-281404" defTabSz="957101" eaLnBrk="0" hangingPunct="0">
              <a:spcBef>
                <a:spcPct val="30000"/>
              </a:spcBef>
              <a:defRPr sz="1100">
                <a:solidFill>
                  <a:schemeClr val="tx1"/>
                </a:solidFill>
                <a:latin typeface="Arial" pitchFamily="34" charset="0"/>
              </a:defRPr>
            </a:lvl2pPr>
            <a:lvl3pPr marL="1133797" indent="-224142" defTabSz="957101" eaLnBrk="0" hangingPunct="0">
              <a:spcBef>
                <a:spcPct val="30000"/>
              </a:spcBef>
              <a:defRPr sz="1100">
                <a:solidFill>
                  <a:schemeClr val="tx1"/>
                </a:solidFill>
                <a:latin typeface="Arial" pitchFamily="34" charset="0"/>
              </a:defRPr>
            </a:lvl3pPr>
            <a:lvl4pPr marL="1586985" indent="-224142" defTabSz="957101" eaLnBrk="0" hangingPunct="0">
              <a:spcBef>
                <a:spcPct val="30000"/>
              </a:spcBef>
              <a:defRPr sz="1100">
                <a:solidFill>
                  <a:schemeClr val="tx1"/>
                </a:solidFill>
                <a:latin typeface="Arial" pitchFamily="34" charset="0"/>
              </a:defRPr>
            </a:lvl4pPr>
            <a:lvl5pPr marL="2041815" indent="-224142" defTabSz="957101" eaLnBrk="0" hangingPunct="0">
              <a:spcBef>
                <a:spcPct val="30000"/>
              </a:spcBef>
              <a:defRPr sz="1100">
                <a:solidFill>
                  <a:schemeClr val="tx1"/>
                </a:solidFill>
                <a:latin typeface="Arial" pitchFamily="34" charset="0"/>
              </a:defRPr>
            </a:lvl5pPr>
            <a:lvl6pPr marL="2513002" indent="-224142" defTabSz="957101" eaLnBrk="0" fontAlgn="base" hangingPunct="0">
              <a:spcBef>
                <a:spcPct val="30000"/>
              </a:spcBef>
              <a:spcAft>
                <a:spcPct val="0"/>
              </a:spcAft>
              <a:defRPr sz="1100">
                <a:solidFill>
                  <a:schemeClr val="tx1"/>
                </a:solidFill>
                <a:latin typeface="Arial" pitchFamily="34" charset="0"/>
              </a:defRPr>
            </a:lvl6pPr>
            <a:lvl7pPr marL="2984191" indent="-224142" defTabSz="957101" eaLnBrk="0" fontAlgn="base" hangingPunct="0">
              <a:spcBef>
                <a:spcPct val="30000"/>
              </a:spcBef>
              <a:spcAft>
                <a:spcPct val="0"/>
              </a:spcAft>
              <a:defRPr sz="1100">
                <a:solidFill>
                  <a:schemeClr val="tx1"/>
                </a:solidFill>
                <a:latin typeface="Arial" pitchFamily="34" charset="0"/>
              </a:defRPr>
            </a:lvl7pPr>
            <a:lvl8pPr marL="3455377" indent="-224142" defTabSz="957101" eaLnBrk="0" fontAlgn="base" hangingPunct="0">
              <a:spcBef>
                <a:spcPct val="30000"/>
              </a:spcBef>
              <a:spcAft>
                <a:spcPct val="0"/>
              </a:spcAft>
              <a:defRPr sz="1100">
                <a:solidFill>
                  <a:schemeClr val="tx1"/>
                </a:solidFill>
                <a:latin typeface="Arial" pitchFamily="34" charset="0"/>
              </a:defRPr>
            </a:lvl8pPr>
            <a:lvl9pPr marL="3926566" indent="-224142" defTabSz="957101" eaLnBrk="0" fontAlgn="base" hangingPunct="0">
              <a:spcBef>
                <a:spcPct val="30000"/>
              </a:spcBef>
              <a:spcAft>
                <a:spcPct val="0"/>
              </a:spcAft>
              <a:defRPr sz="1100">
                <a:solidFill>
                  <a:schemeClr val="tx1"/>
                </a:solidFill>
                <a:latin typeface="Arial" pitchFamily="34" charset="0"/>
              </a:defRPr>
            </a:lvl9pPr>
          </a:lstStyle>
          <a:p>
            <a:pPr eaLnBrk="1" hangingPunct="1">
              <a:spcBef>
                <a:spcPct val="0"/>
              </a:spcBef>
            </a:pPr>
            <a:fld id="{B2EA0901-084D-480B-9BD0-717411DA4F76}" type="slidenum">
              <a:rPr lang="en-US" altLang="en-US" smtClean="0"/>
              <a:pPr eaLnBrk="1" hangingPunct="1">
                <a:spcBef>
                  <a:spcPct val="0"/>
                </a:spcBef>
              </a:pPr>
              <a:t>2</a:t>
            </a:fld>
            <a:endParaRPr lang="en-US" altLang="en-US" dirty="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p:spPr>
        <p:txBody>
          <a:bodyPr/>
          <a:lstStyle/>
          <a:p>
            <a:pPr eaLnBrk="1" hangingPunct="1"/>
            <a:r>
              <a:rPr lang="en-US" altLang="en-US" sz="1200" b="1" dirty="0">
                <a:latin typeface="Arial" pitchFamily="34" charset="0"/>
              </a:rPr>
              <a:t>Agenda</a:t>
            </a:r>
          </a:p>
          <a:p>
            <a:pPr eaLnBrk="1" hangingPunct="1"/>
            <a:endParaRPr lang="en-US" altLang="en-US" sz="1700"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9682AC0-271D-41A4-893C-81BEFDC05A8B}"/>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E36FAA-2C18-4EB6-997A-AE93370D4672}" type="slidenum">
              <a:rPr lang="en-US" altLang="en-US" smtClean="0"/>
              <a:pPr>
                <a:spcBef>
                  <a:spcPct val="0"/>
                </a:spcBef>
              </a:pPr>
              <a:t>3</a:t>
            </a:fld>
            <a:endParaRPr lang="en-US" altLang="en-US" dirty="0"/>
          </a:p>
        </p:txBody>
      </p:sp>
      <p:sp>
        <p:nvSpPr>
          <p:cNvPr id="34819" name="Rectangle 2">
            <a:extLst>
              <a:ext uri="{FF2B5EF4-FFF2-40B4-BE49-F238E27FC236}">
                <a16:creationId xmlns:a16="http://schemas.microsoft.com/office/drawing/2014/main" id="{E5222868-14AD-4A54-B807-3A978EF90055}"/>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54C5534E-AEBC-4CBD-B2A6-84329187CC4B}"/>
              </a:ext>
            </a:extLst>
          </p:cNvPr>
          <p:cNvSpPr>
            <a:spLocks noGrp="1" noChangeArrowheads="1"/>
          </p:cNvSpPr>
          <p:nvPr>
            <p:ph type="body" idx="1"/>
          </p:nvPr>
        </p:nvSpPr>
        <p:spPr>
          <a:noFill/>
        </p:spPr>
        <p:txBody>
          <a:bodyPr/>
          <a:lstStyle/>
          <a:p>
            <a:pPr marL="244630" indent="-244630" eaLnBrk="1" hangingPunct="1"/>
            <a:r>
              <a:rPr lang="en-US" altLang="en-US" b="1" dirty="0">
                <a:latin typeface="Arial" panose="020B0604020202020204" pitchFamily="34" charset="0"/>
              </a:rPr>
              <a:t>Updates</a:t>
            </a:r>
          </a:p>
        </p:txBody>
      </p:sp>
    </p:spTree>
    <p:extLst>
      <p:ext uri="{BB962C8B-B14F-4D97-AF65-F5344CB8AC3E}">
        <p14:creationId xmlns:p14="http://schemas.microsoft.com/office/powerpoint/2010/main" val="322832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Indefinitely Confined Voters</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E5E1E797-9CEA-40DF-A474-5EB099CB1D71}" type="slidenum">
              <a:rPr lang="en-US" smtClean="0"/>
              <a:pPr>
                <a:defRPr/>
              </a:pPr>
              <a:t>4</a:t>
            </a:fld>
            <a:endParaRPr lang="en-US" dirty="0"/>
          </a:p>
        </p:txBody>
      </p:sp>
    </p:spTree>
    <p:extLst>
      <p:ext uri="{BB962C8B-B14F-4D97-AF65-F5344CB8AC3E}">
        <p14:creationId xmlns:p14="http://schemas.microsoft.com/office/powerpoint/2010/main" val="277633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30-Day Letter Process</a:t>
            </a:r>
          </a:p>
        </p:txBody>
      </p:sp>
      <p:sp>
        <p:nvSpPr>
          <p:cNvPr id="4" name="Slide Number Placeholder 3"/>
          <p:cNvSpPr>
            <a:spLocks noGrp="1"/>
          </p:cNvSpPr>
          <p:nvPr>
            <p:ph type="sldNum" sz="quarter" idx="5"/>
          </p:nvPr>
        </p:nvSpPr>
        <p:spPr/>
        <p:txBody>
          <a:bodyPr/>
          <a:lstStyle/>
          <a:p>
            <a:pPr>
              <a:defRPr/>
            </a:pPr>
            <a:fld id="{E5E1E797-9CEA-40DF-A474-5EB099CB1D71}" type="slidenum">
              <a:rPr lang="en-US" smtClean="0"/>
              <a:pPr>
                <a:defRPr/>
              </a:pPr>
              <a:t>5</a:t>
            </a:fld>
            <a:endParaRPr lang="en-US" dirty="0"/>
          </a:p>
        </p:txBody>
      </p:sp>
    </p:spTree>
    <p:extLst>
      <p:ext uri="{BB962C8B-B14F-4D97-AF65-F5344CB8AC3E}">
        <p14:creationId xmlns:p14="http://schemas.microsoft.com/office/powerpoint/2010/main" val="3823279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48465AD-188D-4D73-AF2B-084F1598F91A}"/>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E1E3C4-7573-4C99-91CC-6C4E5F9A934D}" type="slidenum">
              <a:rPr lang="en-US" altLang="en-US" smtClean="0"/>
              <a:pPr>
                <a:spcBef>
                  <a:spcPct val="0"/>
                </a:spcBef>
              </a:pPr>
              <a:t>6</a:t>
            </a:fld>
            <a:endParaRPr lang="en-US" altLang="en-US" dirty="0"/>
          </a:p>
        </p:txBody>
      </p:sp>
      <p:sp>
        <p:nvSpPr>
          <p:cNvPr id="36867" name="Rectangle 2">
            <a:extLst>
              <a:ext uri="{FF2B5EF4-FFF2-40B4-BE49-F238E27FC236}">
                <a16:creationId xmlns:a16="http://schemas.microsoft.com/office/drawing/2014/main" id="{85630718-6FEF-4FB8-88DB-8A3DDB41FB1D}"/>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FE64434E-75F4-4A04-813E-28C9EF12BCB8}"/>
              </a:ext>
            </a:extLst>
          </p:cNvPr>
          <p:cNvSpPr>
            <a:spLocks noGrp="1" noChangeArrowheads="1"/>
          </p:cNvSpPr>
          <p:nvPr>
            <p:ph type="body" idx="1"/>
          </p:nvPr>
        </p:nvSpPr>
        <p:spPr>
          <a:noFill/>
        </p:spPr>
        <p:txBody>
          <a:bodyPr/>
          <a:lstStyle/>
          <a:p>
            <a:pPr>
              <a:defRPr/>
            </a:pPr>
            <a:r>
              <a:rPr lang="en-US" b="1" dirty="0"/>
              <a:t>Indefinitely Confined Voters Reminders</a:t>
            </a:r>
          </a:p>
        </p:txBody>
      </p:sp>
    </p:spTree>
    <p:extLst>
      <p:ext uri="{BB962C8B-B14F-4D97-AF65-F5344CB8AC3E}">
        <p14:creationId xmlns:p14="http://schemas.microsoft.com/office/powerpoint/2010/main" val="1612323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A48465AD-188D-4D73-AF2B-084F1598F91A}"/>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E1E3C4-7573-4C99-91CC-6C4E5F9A934D}" type="slidenum">
              <a:rPr lang="en-US" altLang="en-US" smtClean="0"/>
              <a:pPr>
                <a:spcBef>
                  <a:spcPct val="0"/>
                </a:spcBef>
              </a:pPr>
              <a:t>7</a:t>
            </a:fld>
            <a:endParaRPr lang="en-US" altLang="en-US" dirty="0"/>
          </a:p>
        </p:txBody>
      </p:sp>
      <p:sp>
        <p:nvSpPr>
          <p:cNvPr id="36867" name="Rectangle 2">
            <a:extLst>
              <a:ext uri="{FF2B5EF4-FFF2-40B4-BE49-F238E27FC236}">
                <a16:creationId xmlns:a16="http://schemas.microsoft.com/office/drawing/2014/main" id="{85630718-6FEF-4FB8-88DB-8A3DDB41FB1D}"/>
              </a:ext>
            </a:extLst>
          </p:cNvPr>
          <p:cNvSpPr>
            <a:spLocks noGrp="1" noRot="1" noChangeAspect="1" noChangeArrowheads="1" noTextEdit="1"/>
          </p:cNvSpPr>
          <p:nvPr>
            <p:ph type="sldImg"/>
          </p:nvPr>
        </p:nvSpPr>
        <p:spPr>
          <a:ln/>
        </p:spPr>
      </p:sp>
      <p:sp>
        <p:nvSpPr>
          <p:cNvPr id="36868" name="Rectangle 3">
            <a:extLst>
              <a:ext uri="{FF2B5EF4-FFF2-40B4-BE49-F238E27FC236}">
                <a16:creationId xmlns:a16="http://schemas.microsoft.com/office/drawing/2014/main" id="{FE64434E-75F4-4A04-813E-28C9EF12BCB8}"/>
              </a:ext>
            </a:extLst>
          </p:cNvPr>
          <p:cNvSpPr>
            <a:spLocks noGrp="1" noChangeArrowheads="1"/>
          </p:cNvSpPr>
          <p:nvPr>
            <p:ph type="body" idx="1"/>
          </p:nvPr>
        </p:nvSpPr>
        <p:spPr>
          <a:noFill/>
        </p:spPr>
        <p:txBody>
          <a:bodyPr/>
          <a:lstStyle/>
          <a:p>
            <a:pPr>
              <a:defRPr/>
            </a:pPr>
            <a:r>
              <a:rPr lang="en-US" b="1" dirty="0"/>
              <a:t>Accessibility</a:t>
            </a:r>
          </a:p>
        </p:txBody>
      </p:sp>
    </p:spTree>
    <p:extLst>
      <p:ext uri="{BB962C8B-B14F-4D97-AF65-F5344CB8AC3E}">
        <p14:creationId xmlns:p14="http://schemas.microsoft.com/office/powerpoint/2010/main" val="2706280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9682AC0-271D-41A4-893C-81BEFDC05A8B}"/>
              </a:ext>
            </a:extLst>
          </p:cNvPr>
          <p:cNvSpPr>
            <a:spLocks noGrp="1" noChangeArrowheads="1"/>
          </p:cNvSpPr>
          <p:nvPr>
            <p:ph type="sldNum" sz="quarter" idx="5"/>
          </p:nvPr>
        </p:nvSpPr>
        <p:spPr>
          <a:noFill/>
        </p:spPr>
        <p:txBody>
          <a:bodyPr/>
          <a:lstStyle>
            <a:lvl1pPr defTabSz="1000008">
              <a:spcBef>
                <a:spcPct val="30000"/>
              </a:spcBef>
              <a:defRPr sz="1200">
                <a:solidFill>
                  <a:schemeClr val="tx1"/>
                </a:solidFill>
                <a:latin typeface="Arial" panose="020B0604020202020204" pitchFamily="34" charset="0"/>
              </a:defRPr>
            </a:lvl1pPr>
            <a:lvl2pPr marL="768601" indent="-292565" defTabSz="1000008">
              <a:spcBef>
                <a:spcPct val="30000"/>
              </a:spcBef>
              <a:defRPr sz="1200">
                <a:solidFill>
                  <a:schemeClr val="tx1"/>
                </a:solidFill>
                <a:latin typeface="Arial" panose="020B0604020202020204" pitchFamily="34" charset="0"/>
              </a:defRPr>
            </a:lvl2pPr>
            <a:lvl3pPr marL="1185133" indent="-233060" defTabSz="1000008">
              <a:spcBef>
                <a:spcPct val="30000"/>
              </a:spcBef>
              <a:defRPr sz="1200">
                <a:solidFill>
                  <a:schemeClr val="tx1"/>
                </a:solidFill>
                <a:latin typeface="Arial" panose="020B0604020202020204" pitchFamily="34" charset="0"/>
              </a:defRPr>
            </a:lvl3pPr>
            <a:lvl4pPr marL="1659517" indent="-233060" defTabSz="1000008">
              <a:spcBef>
                <a:spcPct val="30000"/>
              </a:spcBef>
              <a:defRPr sz="1200">
                <a:solidFill>
                  <a:schemeClr val="tx1"/>
                </a:solidFill>
                <a:latin typeface="Arial" panose="020B0604020202020204" pitchFamily="34" charset="0"/>
              </a:defRPr>
            </a:lvl4pPr>
            <a:lvl5pPr marL="2137207" indent="-233060" defTabSz="1000008">
              <a:spcBef>
                <a:spcPct val="30000"/>
              </a:spcBef>
              <a:defRPr sz="1200">
                <a:solidFill>
                  <a:schemeClr val="tx1"/>
                </a:solidFill>
                <a:latin typeface="Arial" panose="020B0604020202020204" pitchFamily="34" charset="0"/>
              </a:defRPr>
            </a:lvl5pPr>
            <a:lvl6pPr marL="2613243" indent="-233060" defTabSz="1000008" eaLnBrk="0" fontAlgn="base" hangingPunct="0">
              <a:spcBef>
                <a:spcPct val="30000"/>
              </a:spcBef>
              <a:spcAft>
                <a:spcPct val="0"/>
              </a:spcAft>
              <a:defRPr sz="1200">
                <a:solidFill>
                  <a:schemeClr val="tx1"/>
                </a:solidFill>
                <a:latin typeface="Arial" panose="020B0604020202020204" pitchFamily="34" charset="0"/>
              </a:defRPr>
            </a:lvl6pPr>
            <a:lvl7pPr marL="3089280" indent="-233060" defTabSz="1000008" eaLnBrk="0" fontAlgn="base" hangingPunct="0">
              <a:spcBef>
                <a:spcPct val="30000"/>
              </a:spcBef>
              <a:spcAft>
                <a:spcPct val="0"/>
              </a:spcAft>
              <a:defRPr sz="1200">
                <a:solidFill>
                  <a:schemeClr val="tx1"/>
                </a:solidFill>
                <a:latin typeface="Arial" panose="020B0604020202020204" pitchFamily="34" charset="0"/>
              </a:defRPr>
            </a:lvl7pPr>
            <a:lvl8pPr marL="3565317" indent="-233060" defTabSz="1000008" eaLnBrk="0" fontAlgn="base" hangingPunct="0">
              <a:spcBef>
                <a:spcPct val="30000"/>
              </a:spcBef>
              <a:spcAft>
                <a:spcPct val="0"/>
              </a:spcAft>
              <a:defRPr sz="1200">
                <a:solidFill>
                  <a:schemeClr val="tx1"/>
                </a:solidFill>
                <a:latin typeface="Arial" panose="020B0604020202020204" pitchFamily="34" charset="0"/>
              </a:defRPr>
            </a:lvl8pPr>
            <a:lvl9pPr marL="4041353" indent="-233060" defTabSz="100000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5E36FAA-2C18-4EB6-997A-AE93370D4672}" type="slidenum">
              <a:rPr lang="en-US" altLang="en-US" smtClean="0"/>
              <a:pPr>
                <a:spcBef>
                  <a:spcPct val="0"/>
                </a:spcBef>
              </a:pPr>
              <a:t>8</a:t>
            </a:fld>
            <a:endParaRPr lang="en-US" altLang="en-US" dirty="0"/>
          </a:p>
        </p:txBody>
      </p:sp>
      <p:sp>
        <p:nvSpPr>
          <p:cNvPr id="34819" name="Rectangle 2">
            <a:extLst>
              <a:ext uri="{FF2B5EF4-FFF2-40B4-BE49-F238E27FC236}">
                <a16:creationId xmlns:a16="http://schemas.microsoft.com/office/drawing/2014/main" id="{E5222868-14AD-4A54-B807-3A978EF90055}"/>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54C5534E-AEBC-4CBD-B2A6-84329187CC4B}"/>
              </a:ext>
            </a:extLst>
          </p:cNvPr>
          <p:cNvSpPr>
            <a:spLocks noGrp="1" noChangeArrowheads="1"/>
          </p:cNvSpPr>
          <p:nvPr>
            <p:ph type="body" idx="1"/>
          </p:nvPr>
        </p:nvSpPr>
        <p:spPr>
          <a:noFill/>
        </p:spPr>
        <p:txBody>
          <a:bodyPr/>
          <a:lstStyle/>
          <a:p>
            <a:pPr marL="244630" indent="-244630" eaLnBrk="1" hangingPunct="1"/>
            <a:r>
              <a:rPr lang="en-US" altLang="en-US" b="1" dirty="0">
                <a:latin typeface="Arial" panose="020B0604020202020204" pitchFamily="34" charset="0"/>
              </a:rPr>
              <a:t>A Few Takeaways from the Elections</a:t>
            </a:r>
          </a:p>
        </p:txBody>
      </p:sp>
    </p:spTree>
    <p:extLst>
      <p:ext uri="{BB962C8B-B14F-4D97-AF65-F5344CB8AC3E}">
        <p14:creationId xmlns:p14="http://schemas.microsoft.com/office/powerpoint/2010/main" val="555240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defTabSz="963282" eaLnBrk="0" hangingPunct="0">
              <a:spcBef>
                <a:spcPct val="30000"/>
              </a:spcBef>
              <a:defRPr sz="1200">
                <a:solidFill>
                  <a:schemeClr val="tx1"/>
                </a:solidFill>
                <a:latin typeface="Arial" pitchFamily="34" charset="0"/>
              </a:defRPr>
            </a:lvl1pPr>
            <a:lvl2pPr marL="740986" indent="-283221" defTabSz="963282" eaLnBrk="0" hangingPunct="0">
              <a:spcBef>
                <a:spcPct val="30000"/>
              </a:spcBef>
              <a:defRPr sz="1200">
                <a:solidFill>
                  <a:schemeClr val="tx1"/>
                </a:solidFill>
                <a:latin typeface="Arial" pitchFamily="34" charset="0"/>
              </a:defRPr>
            </a:lvl2pPr>
            <a:lvl3pPr marL="1141119" indent="-225589" defTabSz="963282" eaLnBrk="0" hangingPunct="0">
              <a:spcBef>
                <a:spcPct val="30000"/>
              </a:spcBef>
              <a:defRPr sz="1200">
                <a:solidFill>
                  <a:schemeClr val="tx1"/>
                </a:solidFill>
                <a:latin typeface="Arial" pitchFamily="34" charset="0"/>
              </a:defRPr>
            </a:lvl3pPr>
            <a:lvl4pPr marL="1597236" indent="-225589" defTabSz="963282" eaLnBrk="0" hangingPunct="0">
              <a:spcBef>
                <a:spcPct val="30000"/>
              </a:spcBef>
              <a:defRPr sz="1200">
                <a:solidFill>
                  <a:schemeClr val="tx1"/>
                </a:solidFill>
                <a:latin typeface="Arial" pitchFamily="34" charset="0"/>
              </a:defRPr>
            </a:lvl4pPr>
            <a:lvl5pPr marL="2055000" indent="-225589" defTabSz="963282" eaLnBrk="0" hangingPunct="0">
              <a:spcBef>
                <a:spcPct val="30000"/>
              </a:spcBef>
              <a:defRPr sz="1200">
                <a:solidFill>
                  <a:schemeClr val="tx1"/>
                </a:solidFill>
                <a:latin typeface="Arial" pitchFamily="34" charset="0"/>
              </a:defRPr>
            </a:lvl5pPr>
            <a:lvl6pPr marL="2529231" indent="-225589" defTabSz="963282" eaLnBrk="0" fontAlgn="base" hangingPunct="0">
              <a:spcBef>
                <a:spcPct val="30000"/>
              </a:spcBef>
              <a:spcAft>
                <a:spcPct val="0"/>
              </a:spcAft>
              <a:defRPr sz="1200">
                <a:solidFill>
                  <a:schemeClr val="tx1"/>
                </a:solidFill>
                <a:latin typeface="Arial" pitchFamily="34" charset="0"/>
              </a:defRPr>
            </a:lvl6pPr>
            <a:lvl7pPr marL="3003462" indent="-225589" defTabSz="963282" eaLnBrk="0" fontAlgn="base" hangingPunct="0">
              <a:spcBef>
                <a:spcPct val="30000"/>
              </a:spcBef>
              <a:spcAft>
                <a:spcPct val="0"/>
              </a:spcAft>
              <a:defRPr sz="1200">
                <a:solidFill>
                  <a:schemeClr val="tx1"/>
                </a:solidFill>
                <a:latin typeface="Arial" pitchFamily="34" charset="0"/>
              </a:defRPr>
            </a:lvl7pPr>
            <a:lvl8pPr marL="3477693" indent="-225589" defTabSz="963282" eaLnBrk="0" fontAlgn="base" hangingPunct="0">
              <a:spcBef>
                <a:spcPct val="30000"/>
              </a:spcBef>
              <a:spcAft>
                <a:spcPct val="0"/>
              </a:spcAft>
              <a:defRPr sz="1200">
                <a:solidFill>
                  <a:schemeClr val="tx1"/>
                </a:solidFill>
                <a:latin typeface="Arial" pitchFamily="34" charset="0"/>
              </a:defRPr>
            </a:lvl8pPr>
            <a:lvl9pPr marL="3951923" indent="-225589" defTabSz="963282"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1FAFC9E-DCCB-4C5A-9F79-CD915E05027D}" type="slidenum">
              <a:rPr lang="en-US" altLang="en-US" smtClean="0"/>
              <a:pPr eaLnBrk="1" hangingPunct="1">
                <a:spcBef>
                  <a:spcPct val="0"/>
                </a:spcBef>
              </a:pPr>
              <a:t>9</a:t>
            </a:fld>
            <a:endParaRPr lang="en-US" altLang="en-US" dirty="0"/>
          </a:p>
        </p:txBody>
      </p:sp>
      <p:sp>
        <p:nvSpPr>
          <p:cNvPr id="13107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p:txBody>
          <a:bodyPr/>
          <a:lstStyle/>
          <a:p>
            <a:pPr marL="17457" eaLnBrk="1" hangingPunct="1">
              <a:defRPr/>
            </a:pPr>
            <a:r>
              <a:rPr lang="en-US" altLang="en-US" b="1" dirty="0"/>
              <a:t>Absentee Voting</a:t>
            </a:r>
          </a:p>
          <a:p>
            <a:pPr marL="236456" indent="-236456" eaLnBrk="1" hangingPunct="1">
              <a:defRPr/>
            </a:pPr>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752600" cy="4876800"/>
          </a:xfrm>
          <a:prstGeom prst="rect">
            <a:avLst/>
          </a:prstGeom>
          <a:solidFill>
            <a:srgbClr val="A5002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latin typeface="Times New Roman" pitchFamily="18" charset="0"/>
            </a:endParaRPr>
          </a:p>
        </p:txBody>
      </p:sp>
      <p:sp>
        <p:nvSpPr>
          <p:cNvPr id="5" name="Rectangle 3"/>
          <p:cNvSpPr>
            <a:spLocks noChangeArrowheads="1"/>
          </p:cNvSpPr>
          <p:nvPr/>
        </p:nvSpPr>
        <p:spPr bwMode="ltGray">
          <a:xfrm>
            <a:off x="1066800" y="3048000"/>
            <a:ext cx="7772400" cy="2895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latin typeface="Times New Roman" pitchFamily="18" charset="0"/>
            </a:endParaRPr>
          </a:p>
        </p:txBody>
      </p:sp>
      <p:sp>
        <p:nvSpPr>
          <p:cNvPr id="6" name="Rectangle 4"/>
          <p:cNvSpPr>
            <a:spLocks noChangeArrowheads="1"/>
          </p:cNvSpPr>
          <p:nvPr/>
        </p:nvSpPr>
        <p:spPr bwMode="white">
          <a:xfrm>
            <a:off x="1038225" y="3733800"/>
            <a:ext cx="7648575" cy="2138363"/>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latin typeface="Times New Roman" pitchFamily="18" charset="0"/>
            </a:endParaRPr>
          </a:p>
        </p:txBody>
      </p:sp>
      <p:sp>
        <p:nvSpPr>
          <p:cNvPr id="7" name="Line 5"/>
          <p:cNvSpPr>
            <a:spLocks noChangeShapeType="1"/>
          </p:cNvSpPr>
          <p:nvPr/>
        </p:nvSpPr>
        <p:spPr bwMode="auto">
          <a:xfrm>
            <a:off x="0" y="4876800"/>
            <a:ext cx="990600"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 name="Line 6"/>
          <p:cNvSpPr>
            <a:spLocks noChangeShapeType="1"/>
          </p:cNvSpPr>
          <p:nvPr/>
        </p:nvSpPr>
        <p:spPr bwMode="auto">
          <a:xfrm>
            <a:off x="965200" y="457200"/>
            <a:ext cx="7797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9" name="Group 12"/>
          <p:cNvGrpSpPr>
            <a:grpSpLocks/>
          </p:cNvGrpSpPr>
          <p:nvPr userDrawn="1"/>
        </p:nvGrpSpPr>
        <p:grpSpPr bwMode="auto">
          <a:xfrm>
            <a:off x="2667000" y="228600"/>
            <a:ext cx="5080000" cy="2725738"/>
            <a:chOff x="-752" y="4512"/>
            <a:chExt cx="3200" cy="1717"/>
          </a:xfrm>
        </p:grpSpPr>
        <p:pic>
          <p:nvPicPr>
            <p:cNvPr id="10" name="Picture 13" descr="GAB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4512"/>
              <a:ext cx="1728" cy="1717"/>
            </a:xfrm>
            <a:prstGeom prst="rect">
              <a:avLst/>
            </a:prstGeom>
            <a:noFill/>
            <a:ln w="76200" cmpd="tri">
              <a:solidFill>
                <a:srgbClr val="A50021"/>
              </a:solidFill>
              <a:miter lim="800000"/>
              <a:headEnd/>
              <a:tailEnd/>
            </a:ln>
            <a:extLst>
              <a:ext uri="{909E8E84-426E-40DD-AFC4-6F175D3DCCD1}">
                <a14:hiddenFill xmlns:a14="http://schemas.microsoft.com/office/drawing/2010/main">
                  <a:solidFill>
                    <a:srgbClr val="FFFFFF"/>
                  </a:solidFill>
                </a14:hiddenFill>
              </a:ext>
            </a:extLst>
          </p:spPr>
        </p:pic>
        <p:pic>
          <p:nvPicPr>
            <p:cNvPr id="11" name="Picture 14" descr="SEB logo"/>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52" y="4608"/>
              <a:ext cx="1503" cy="1499"/>
            </a:xfrm>
            <a:prstGeom prst="rect">
              <a:avLst/>
            </a:prstGeom>
            <a:solidFill>
              <a:schemeClr val="bg1"/>
            </a:solidFill>
            <a:ln w="76200" cmpd="tri">
              <a:solidFill>
                <a:srgbClr val="A50021"/>
              </a:solidFill>
              <a:miter lim="800000"/>
              <a:headEnd/>
              <a:tailEnd/>
            </a:ln>
          </p:spPr>
        </p:pic>
      </p:grpSp>
      <p:sp>
        <p:nvSpPr>
          <p:cNvPr id="4103" name="Rectangle 7"/>
          <p:cNvSpPr>
            <a:spLocks noGrp="1" noChangeArrowheads="1"/>
          </p:cNvSpPr>
          <p:nvPr>
            <p:ph type="ctrTitle"/>
          </p:nvPr>
        </p:nvSpPr>
        <p:spPr>
          <a:xfrm>
            <a:off x="1219200" y="3276600"/>
            <a:ext cx="7391400" cy="1143000"/>
          </a:xfrm>
        </p:spPr>
        <p:txBody>
          <a:bodyPr anchor="ctr"/>
          <a:lstStyle>
            <a:lvl1pPr>
              <a:defRPr sz="4400"/>
            </a:lvl1pPr>
          </a:lstStyle>
          <a:p>
            <a:pPr lvl="0"/>
            <a:r>
              <a:rPr lang="en-US" noProof="0"/>
              <a:t>&lt;Insert Title&gt;</a:t>
            </a:r>
            <a:br>
              <a:rPr lang="en-US" noProof="0"/>
            </a:br>
            <a:r>
              <a:rPr lang="en-US" noProof="0"/>
              <a:t>&lt;Insert Sub-Title&gt;</a:t>
            </a:r>
          </a:p>
        </p:txBody>
      </p:sp>
      <p:sp>
        <p:nvSpPr>
          <p:cNvPr id="4104" name="Rectangle 8"/>
          <p:cNvSpPr>
            <a:spLocks noGrp="1" noChangeArrowheads="1"/>
          </p:cNvSpPr>
          <p:nvPr>
            <p:ph type="subTitle" idx="1"/>
          </p:nvPr>
        </p:nvSpPr>
        <p:spPr>
          <a:xfrm>
            <a:off x="1371600" y="4724400"/>
            <a:ext cx="6858000" cy="838200"/>
          </a:xfrm>
        </p:spPr>
        <p:txBody>
          <a:bodyPr anchor="ctr"/>
          <a:lstStyle>
            <a:lvl1pPr marL="0" indent="0" algn="ctr">
              <a:buFont typeface="Arial" charset="0"/>
              <a:buNone/>
              <a:defRPr sz="3200" b="0" i="1"/>
            </a:lvl1pPr>
          </a:lstStyle>
          <a:p>
            <a:pPr lvl="0"/>
            <a:r>
              <a:rPr lang="en-US" noProof="0"/>
              <a:t>&lt;Insert Date&gt;</a:t>
            </a:r>
          </a:p>
        </p:txBody>
      </p:sp>
      <p:sp>
        <p:nvSpPr>
          <p:cNvPr id="12" name="Rectangle 9"/>
          <p:cNvSpPr>
            <a:spLocks noGrp="1" noChangeArrowheads="1"/>
          </p:cNvSpPr>
          <p:nvPr>
            <p:ph type="dt" sz="half" idx="10"/>
          </p:nvPr>
        </p:nvSpPr>
        <p:spPr>
          <a:xfrm>
            <a:off x="912813" y="6251575"/>
            <a:ext cx="1905000" cy="457200"/>
          </a:xfrm>
        </p:spPr>
        <p:txBody>
          <a:bodyPr/>
          <a:lstStyle>
            <a:lvl1pPr>
              <a:defRPr/>
            </a:lvl1pPr>
          </a:lstStyle>
          <a:p>
            <a:pPr>
              <a:defRPr/>
            </a:pPr>
            <a:endParaRPr lang="en-US" dirty="0"/>
          </a:p>
        </p:txBody>
      </p:sp>
      <p:sp>
        <p:nvSpPr>
          <p:cNvPr id="13" name="Rectangle 10"/>
          <p:cNvSpPr>
            <a:spLocks noGrp="1" noChangeArrowheads="1"/>
          </p:cNvSpPr>
          <p:nvPr>
            <p:ph type="ftr" sz="quarter" idx="11"/>
          </p:nvPr>
        </p:nvSpPr>
        <p:spPr bwMode="auto">
          <a:xfrm>
            <a:off x="3354388"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US" dirty="0"/>
          </a:p>
        </p:txBody>
      </p:sp>
      <p:sp>
        <p:nvSpPr>
          <p:cNvPr id="14" name="Rectangle 11"/>
          <p:cNvSpPr>
            <a:spLocks noGrp="1" noChangeArrowheads="1"/>
          </p:cNvSpPr>
          <p:nvPr>
            <p:ph type="sldNum" sz="quarter" idx="12"/>
          </p:nvPr>
        </p:nvSpPr>
        <p:spPr bwMode="auto">
          <a:xfrm>
            <a:off x="6781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7ABAA7AA-4C7F-4B2C-B713-20F644E80588}" type="slidenum">
              <a:rPr lang="en-US"/>
              <a:pPr>
                <a:defRPr/>
              </a:pPr>
              <a:t>‹#›</a:t>
            </a:fld>
            <a:endParaRPr lang="en-US" dirty="0"/>
          </a:p>
        </p:txBody>
      </p:sp>
    </p:spTree>
    <p:extLst>
      <p:ext uri="{BB962C8B-B14F-4D97-AF65-F5344CB8AC3E}">
        <p14:creationId xmlns:p14="http://schemas.microsoft.com/office/powerpoint/2010/main" val="108828284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163419667"/>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933741803"/>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865187"/>
          </a:xfrm>
        </p:spPr>
        <p:txBody>
          <a:bodyPr/>
          <a:lstStyle/>
          <a:p>
            <a:r>
              <a:rPr lang="en-US"/>
              <a:t>Click to edit Master title style</a:t>
            </a:r>
          </a:p>
        </p:txBody>
      </p:sp>
      <p:sp>
        <p:nvSpPr>
          <p:cNvPr id="3" name="Table Placeholder 2"/>
          <p:cNvSpPr>
            <a:spLocks noGrp="1"/>
          </p:cNvSpPr>
          <p:nvPr>
            <p:ph type="tbl" idx="1"/>
          </p:nvPr>
        </p:nvSpPr>
        <p:spPr>
          <a:xfrm>
            <a:off x="914400" y="1600200"/>
            <a:ext cx="7772400" cy="4530725"/>
          </a:xfrm>
        </p:spPr>
        <p:txBody>
          <a:bodyPr/>
          <a:lstStyle/>
          <a:p>
            <a:pPr lvl="0"/>
            <a:endParaRPr lang="en-US" noProof="0" dirty="0"/>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82345326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712063803"/>
      </p:ext>
    </p:extLst>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752600" cy="4876800"/>
          </a:xfrm>
          <a:prstGeom prst="rect">
            <a:avLst/>
          </a:prstGeom>
          <a:solidFill>
            <a:srgbClr val="A5002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solidFill>
                <a:srgbClr val="000000"/>
              </a:solidFill>
              <a:latin typeface="Times New Roman" pitchFamily="18" charset="0"/>
            </a:endParaRPr>
          </a:p>
        </p:txBody>
      </p:sp>
      <p:sp>
        <p:nvSpPr>
          <p:cNvPr id="5" name="Rectangle 3"/>
          <p:cNvSpPr>
            <a:spLocks noChangeArrowheads="1"/>
          </p:cNvSpPr>
          <p:nvPr/>
        </p:nvSpPr>
        <p:spPr bwMode="ltGray">
          <a:xfrm>
            <a:off x="1066800" y="3048000"/>
            <a:ext cx="7772400" cy="2895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solidFill>
                <a:srgbClr val="000000"/>
              </a:solidFill>
              <a:latin typeface="Times New Roman" pitchFamily="18" charset="0"/>
            </a:endParaRPr>
          </a:p>
        </p:txBody>
      </p:sp>
      <p:sp>
        <p:nvSpPr>
          <p:cNvPr id="6" name="Rectangle 4"/>
          <p:cNvSpPr>
            <a:spLocks noChangeArrowheads="1"/>
          </p:cNvSpPr>
          <p:nvPr/>
        </p:nvSpPr>
        <p:spPr bwMode="white">
          <a:xfrm>
            <a:off x="1038225" y="3733800"/>
            <a:ext cx="7648575" cy="2138363"/>
          </a:xfrm>
          <a:prstGeom prst="rect">
            <a:avLst/>
          </a:prstGeom>
          <a:solidFill>
            <a:srgbClr val="A5002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solidFill>
                <a:srgbClr val="000000"/>
              </a:solidFill>
              <a:latin typeface="Times New Roman" pitchFamily="18" charset="0"/>
            </a:endParaRPr>
          </a:p>
        </p:txBody>
      </p:sp>
      <p:sp>
        <p:nvSpPr>
          <p:cNvPr id="7" name="Line 5"/>
          <p:cNvSpPr>
            <a:spLocks noChangeShapeType="1"/>
          </p:cNvSpPr>
          <p:nvPr/>
        </p:nvSpPr>
        <p:spPr bwMode="auto">
          <a:xfrm>
            <a:off x="0" y="4876800"/>
            <a:ext cx="990600"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 name="Line 6"/>
          <p:cNvSpPr>
            <a:spLocks noChangeShapeType="1"/>
          </p:cNvSpPr>
          <p:nvPr/>
        </p:nvSpPr>
        <p:spPr bwMode="auto">
          <a:xfrm>
            <a:off x="965200" y="457200"/>
            <a:ext cx="7797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9" name="Group 12"/>
          <p:cNvGrpSpPr>
            <a:grpSpLocks/>
          </p:cNvGrpSpPr>
          <p:nvPr userDrawn="1"/>
        </p:nvGrpSpPr>
        <p:grpSpPr bwMode="auto">
          <a:xfrm>
            <a:off x="2667000" y="228600"/>
            <a:ext cx="5080000" cy="2725738"/>
            <a:chOff x="-752" y="4512"/>
            <a:chExt cx="3200" cy="1717"/>
          </a:xfrm>
        </p:grpSpPr>
        <p:pic>
          <p:nvPicPr>
            <p:cNvPr id="10" name="Picture 13" descr="GAB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4512"/>
              <a:ext cx="1728" cy="1717"/>
            </a:xfrm>
            <a:prstGeom prst="rect">
              <a:avLst/>
            </a:prstGeom>
            <a:noFill/>
            <a:ln w="76200" cmpd="tri">
              <a:solidFill>
                <a:srgbClr val="A50021"/>
              </a:solidFill>
              <a:miter lim="800000"/>
              <a:headEnd/>
              <a:tailEnd/>
            </a:ln>
            <a:extLst>
              <a:ext uri="{909E8E84-426E-40DD-AFC4-6F175D3DCCD1}">
                <a14:hiddenFill xmlns:a14="http://schemas.microsoft.com/office/drawing/2010/main">
                  <a:solidFill>
                    <a:srgbClr val="FFFFFF"/>
                  </a:solidFill>
                </a14:hiddenFill>
              </a:ext>
            </a:extLst>
          </p:spPr>
        </p:pic>
        <p:pic>
          <p:nvPicPr>
            <p:cNvPr id="11" name="Picture 14" descr="SEB logo"/>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752" y="4608"/>
              <a:ext cx="1503" cy="1499"/>
            </a:xfrm>
            <a:prstGeom prst="rect">
              <a:avLst/>
            </a:prstGeom>
            <a:solidFill>
              <a:schemeClr val="bg1"/>
            </a:solidFill>
            <a:ln w="76200" cmpd="tri">
              <a:solidFill>
                <a:srgbClr val="A50021"/>
              </a:solidFill>
              <a:miter lim="800000"/>
              <a:headEnd/>
              <a:tailEnd/>
            </a:ln>
          </p:spPr>
        </p:pic>
      </p:grpSp>
      <p:sp>
        <p:nvSpPr>
          <p:cNvPr id="4103" name="Rectangle 7"/>
          <p:cNvSpPr>
            <a:spLocks noGrp="1" noChangeArrowheads="1"/>
          </p:cNvSpPr>
          <p:nvPr>
            <p:ph type="ctrTitle"/>
          </p:nvPr>
        </p:nvSpPr>
        <p:spPr>
          <a:xfrm>
            <a:off x="1219200" y="3276600"/>
            <a:ext cx="7391400" cy="1143000"/>
          </a:xfrm>
        </p:spPr>
        <p:txBody>
          <a:bodyPr anchor="ctr"/>
          <a:lstStyle>
            <a:lvl1pPr>
              <a:defRPr sz="4400"/>
            </a:lvl1pPr>
          </a:lstStyle>
          <a:p>
            <a:pPr lvl="0"/>
            <a:r>
              <a:rPr lang="en-US" noProof="0"/>
              <a:t>&lt;Insert Title&gt;</a:t>
            </a:r>
            <a:br>
              <a:rPr lang="en-US" noProof="0"/>
            </a:br>
            <a:r>
              <a:rPr lang="en-US" noProof="0"/>
              <a:t>&lt;Insert Sub-Title&gt;</a:t>
            </a:r>
          </a:p>
        </p:txBody>
      </p:sp>
      <p:sp>
        <p:nvSpPr>
          <p:cNvPr id="4104" name="Rectangle 8"/>
          <p:cNvSpPr>
            <a:spLocks noGrp="1" noChangeArrowheads="1"/>
          </p:cNvSpPr>
          <p:nvPr>
            <p:ph type="subTitle" idx="1"/>
          </p:nvPr>
        </p:nvSpPr>
        <p:spPr>
          <a:xfrm>
            <a:off x="1371600" y="4724400"/>
            <a:ext cx="6858000" cy="838200"/>
          </a:xfrm>
        </p:spPr>
        <p:txBody>
          <a:bodyPr anchor="ctr"/>
          <a:lstStyle>
            <a:lvl1pPr marL="0" indent="0" algn="ctr">
              <a:buFont typeface="Arial" charset="0"/>
              <a:buNone/>
              <a:defRPr sz="3200" b="0" i="1"/>
            </a:lvl1pPr>
          </a:lstStyle>
          <a:p>
            <a:pPr lvl="0"/>
            <a:r>
              <a:rPr lang="en-US" noProof="0"/>
              <a:t>&lt;Insert Date&gt;</a:t>
            </a:r>
          </a:p>
        </p:txBody>
      </p:sp>
      <p:sp>
        <p:nvSpPr>
          <p:cNvPr id="12" name="Rectangle 9"/>
          <p:cNvSpPr>
            <a:spLocks noGrp="1" noChangeArrowheads="1"/>
          </p:cNvSpPr>
          <p:nvPr>
            <p:ph type="dt" sz="half" idx="10"/>
          </p:nvPr>
        </p:nvSpPr>
        <p:spPr>
          <a:xfrm>
            <a:off x="912813" y="6251575"/>
            <a:ext cx="1905000" cy="457200"/>
          </a:xfrm>
        </p:spPr>
        <p:txBody>
          <a:bodyPr/>
          <a:lstStyle>
            <a:lvl1pPr>
              <a:defRPr/>
            </a:lvl1pPr>
          </a:lstStyle>
          <a:p>
            <a:pPr>
              <a:defRPr/>
            </a:pPr>
            <a:endParaRPr lang="en-US" dirty="0"/>
          </a:p>
        </p:txBody>
      </p:sp>
      <p:sp>
        <p:nvSpPr>
          <p:cNvPr id="13" name="Rectangle 10"/>
          <p:cNvSpPr>
            <a:spLocks noGrp="1" noChangeArrowheads="1"/>
          </p:cNvSpPr>
          <p:nvPr>
            <p:ph type="ftr" sz="quarter" idx="11"/>
          </p:nvPr>
        </p:nvSpPr>
        <p:spPr bwMode="auto">
          <a:xfrm>
            <a:off x="3354388" y="62484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rgbClr val="000000"/>
                </a:solidFill>
                <a:latin typeface="Arial" charset="0"/>
              </a:defRPr>
            </a:lvl1pPr>
          </a:lstStyle>
          <a:p>
            <a:pPr>
              <a:defRPr/>
            </a:pPr>
            <a:endParaRPr lang="en-US" dirty="0"/>
          </a:p>
        </p:txBody>
      </p:sp>
      <p:sp>
        <p:nvSpPr>
          <p:cNvPr id="14" name="Rectangle 11"/>
          <p:cNvSpPr>
            <a:spLocks noGrp="1" noChangeArrowheads="1"/>
          </p:cNvSpPr>
          <p:nvPr>
            <p:ph type="sldNum" sz="quarter" idx="12"/>
          </p:nvPr>
        </p:nvSpPr>
        <p:spPr bwMode="auto">
          <a:xfrm>
            <a:off x="6781800" y="6248400"/>
            <a:ext cx="19050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000000"/>
                </a:solidFill>
                <a:latin typeface="Arial" charset="0"/>
              </a:defRPr>
            </a:lvl1pPr>
          </a:lstStyle>
          <a:p>
            <a:pPr>
              <a:defRPr/>
            </a:pPr>
            <a:fld id="{771AD129-B15E-41CD-A208-BC79E26427FC}" type="slidenum">
              <a:rPr lang="en-US"/>
              <a:pPr>
                <a:defRPr/>
              </a:pPr>
              <a:t>‹#›</a:t>
            </a:fld>
            <a:endParaRPr lang="en-US" dirty="0"/>
          </a:p>
        </p:txBody>
      </p:sp>
    </p:spTree>
    <p:extLst>
      <p:ext uri="{BB962C8B-B14F-4D97-AF65-F5344CB8AC3E}">
        <p14:creationId xmlns:p14="http://schemas.microsoft.com/office/powerpoint/2010/main" val="1606329442"/>
      </p:ext>
    </p:extLst>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303527333"/>
      </p:ext>
    </p:extLst>
  </p:cSld>
  <p:clrMapOvr>
    <a:masterClrMapping/>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409629248"/>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53493771"/>
      </p:ext>
    </p:extLst>
  </p:cSld>
  <p:clrMapOvr>
    <a:masterClrMapping/>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600482007"/>
      </p:ext>
    </p:extLst>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2087099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448089177"/>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677040338"/>
      </p:ext>
    </p:extLst>
  </p:cSld>
  <p:clrMapOvr>
    <a:masterClrMapping/>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34893195"/>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144415882"/>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823244911"/>
      </p:ext>
    </p:extLst>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441910970"/>
      </p:ext>
    </p:extLst>
  </p:cSld>
  <p:clrMapOvr>
    <a:masterClrMapping/>
  </p:clrMapOvr>
  <p:transition>
    <p:fade thruBlk="1"/>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865187"/>
          </a:xfrm>
        </p:spPr>
        <p:txBody>
          <a:bodyPr/>
          <a:lstStyle/>
          <a:p>
            <a:r>
              <a:rPr lang="en-US"/>
              <a:t>Click to edit Master title style</a:t>
            </a:r>
          </a:p>
        </p:txBody>
      </p:sp>
      <p:sp>
        <p:nvSpPr>
          <p:cNvPr id="3" name="Table Placeholder 2"/>
          <p:cNvSpPr>
            <a:spLocks noGrp="1"/>
          </p:cNvSpPr>
          <p:nvPr>
            <p:ph type="tbl" idx="1"/>
          </p:nvPr>
        </p:nvSpPr>
        <p:spPr>
          <a:xfrm>
            <a:off x="914400" y="1600200"/>
            <a:ext cx="7772400" cy="4530725"/>
          </a:xfrm>
        </p:spPr>
        <p:txBody>
          <a:bodyPr/>
          <a:lstStyle/>
          <a:p>
            <a:pPr lvl="0"/>
            <a:endParaRPr lang="en-US" noProof="0" dirty="0"/>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39929780"/>
      </p:ext>
    </p:extLst>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582778246"/>
      </p:ext>
    </p:extLst>
  </p:cSld>
  <p:clrMapOvr>
    <a:masterClrMapping/>
  </p:clrMapOvr>
  <p:transition>
    <p:fade thruBlk="1"/>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7ABAA7AA-4C7F-4B2C-B713-20F644E80588}" type="slidenum">
              <a:rPr lang="en-US" smtClean="0"/>
              <a:pPr>
                <a:defRPr/>
              </a:pPr>
              <a:t>‹#›</a:t>
            </a:fld>
            <a:endParaRPr lang="en-US" dirty="0"/>
          </a:p>
        </p:txBody>
      </p:sp>
      <p:grpSp>
        <p:nvGrpSpPr>
          <p:cNvPr id="13" name="Group 12"/>
          <p:cNvGrpSpPr>
            <a:grpSpLocks/>
          </p:cNvGrpSpPr>
          <p:nvPr userDrawn="1"/>
        </p:nvGrpSpPr>
        <p:grpSpPr bwMode="auto">
          <a:xfrm>
            <a:off x="2667000" y="228600"/>
            <a:ext cx="5080000" cy="2725738"/>
            <a:chOff x="-752" y="4512"/>
            <a:chExt cx="3200" cy="1717"/>
          </a:xfrm>
        </p:grpSpPr>
        <p:pic>
          <p:nvPicPr>
            <p:cNvPr id="14" name="Picture 13" descr="GAB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4512"/>
              <a:ext cx="1728" cy="1717"/>
            </a:xfrm>
            <a:prstGeom prst="rect">
              <a:avLst/>
            </a:prstGeom>
            <a:noFill/>
            <a:ln w="76200" cmpd="tri">
              <a:solidFill>
                <a:srgbClr val="A50021"/>
              </a:solidFill>
              <a:miter lim="800000"/>
              <a:headEnd/>
              <a:tailEnd/>
            </a:ln>
            <a:extLst>
              <a:ext uri="{909E8E84-426E-40DD-AFC4-6F175D3DCCD1}">
                <a14:hiddenFill xmlns:a14="http://schemas.microsoft.com/office/drawing/2010/main">
                  <a:solidFill>
                    <a:srgbClr val="FFFFFF"/>
                  </a:solidFill>
                </a14:hiddenFill>
              </a:ext>
            </a:extLst>
          </p:spPr>
        </p:pic>
        <p:pic>
          <p:nvPicPr>
            <p:cNvPr id="15" name="Picture 14" descr="SEB logo"/>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752" y="4608"/>
              <a:ext cx="1503" cy="1499"/>
            </a:xfrm>
            <a:prstGeom prst="rect">
              <a:avLst/>
            </a:prstGeom>
            <a:solidFill>
              <a:schemeClr val="bg1"/>
            </a:solidFill>
            <a:ln w="76200" cmpd="tri">
              <a:solidFill>
                <a:srgbClr val="A50021"/>
              </a:solidFill>
              <a:miter lim="800000"/>
              <a:headEnd/>
              <a:tailEnd/>
            </a:ln>
          </p:spPr>
        </p:pic>
      </p:grpSp>
    </p:spTree>
  </p:cSld>
  <p:clrMapOvr>
    <a:masterClrMapping/>
  </p:clrMapOvr>
  <p:transition>
    <p:fade thruBlk="1"/>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sz="1000" b="0" dirty="0">
              <a:solidFill>
                <a:schemeClr val="tx1"/>
              </a:solidFill>
            </a:endParaRPr>
          </a:p>
        </p:txBody>
      </p:sp>
    </p:spTree>
    <p:extLst>
      <p:ext uri="{BB962C8B-B14F-4D97-AF65-F5344CB8AC3E}">
        <p14:creationId xmlns:p14="http://schemas.microsoft.com/office/powerpoint/2010/main" val="334804884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586617851"/>
      </p:ext>
    </p:extLst>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754ED01-E2A0-4C1E-8E21-014B99041579}"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masterClrMapping/>
  </p:clrMapOvr>
  <p:transition>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798913330"/>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76549574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39164974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315273721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2376044932"/>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637056147"/>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C0C0C0"/>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447800" cy="4876800"/>
          </a:xfrm>
          <a:prstGeom prst="rect">
            <a:avLst/>
          </a:prstGeom>
          <a:solidFill>
            <a:srgbClr val="A5002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latin typeface="Times New Roman" pitchFamily="18" charset="0"/>
            </a:endParaRPr>
          </a:p>
        </p:txBody>
      </p:sp>
      <p:sp>
        <p:nvSpPr>
          <p:cNvPr id="1027" name="Line 3"/>
          <p:cNvSpPr>
            <a:spLocks noChangeShapeType="1"/>
          </p:cNvSpPr>
          <p:nvPr/>
        </p:nvSpPr>
        <p:spPr bwMode="auto">
          <a:xfrm>
            <a:off x="838200" y="1143000"/>
            <a:ext cx="784860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8" name="Rectangle 4"/>
          <p:cNvSpPr>
            <a:spLocks noGrp="1" noChangeArrowheads="1"/>
          </p:cNvSpPr>
          <p:nvPr>
            <p:ph type="title"/>
          </p:nvPr>
        </p:nvSpPr>
        <p:spPr bwMode="auto">
          <a:xfrm>
            <a:off x="914400" y="277813"/>
            <a:ext cx="7772400" cy="8651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9" name="Rectangle 5"/>
          <p:cNvSpPr>
            <a:spLocks noGrp="1" noChangeArrowheads="1"/>
          </p:cNvSpPr>
          <p:nvPr>
            <p:ph type="body" idx="1"/>
          </p:nvPr>
        </p:nvSpPr>
        <p:spPr bwMode="auto">
          <a:xfrm>
            <a:off x="914400" y="1600200"/>
            <a:ext cx="7772400" cy="4530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dt" sz="half" idx="2"/>
          </p:nvPr>
        </p:nvSpPr>
        <p:spPr bwMode="auto">
          <a:xfrm>
            <a:off x="914400" y="6477000"/>
            <a:ext cx="198120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US" dirty="0"/>
          </a:p>
        </p:txBody>
      </p:sp>
      <p:sp>
        <p:nvSpPr>
          <p:cNvPr id="1031" name="Line 9"/>
          <p:cNvSpPr>
            <a:spLocks noChangeShapeType="1"/>
          </p:cNvSpPr>
          <p:nvPr/>
        </p:nvSpPr>
        <p:spPr bwMode="auto">
          <a:xfrm>
            <a:off x="0" y="4876800"/>
            <a:ext cx="8382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2" name="Line 10"/>
          <p:cNvSpPr>
            <a:spLocks noChangeShapeType="1"/>
          </p:cNvSpPr>
          <p:nvPr/>
        </p:nvSpPr>
        <p:spPr bwMode="auto">
          <a:xfrm>
            <a:off x="838200" y="6477000"/>
            <a:ext cx="784860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4515" r:id="rId1"/>
    <p:sldLayoutId id="2147484491" r:id="rId2"/>
    <p:sldLayoutId id="2147484492" r:id="rId3"/>
    <p:sldLayoutId id="2147484493" r:id="rId4"/>
    <p:sldLayoutId id="2147484494" r:id="rId5"/>
    <p:sldLayoutId id="2147484495" r:id="rId6"/>
    <p:sldLayoutId id="2147484496" r:id="rId7"/>
    <p:sldLayoutId id="2147484497" r:id="rId8"/>
    <p:sldLayoutId id="2147484498" r:id="rId9"/>
    <p:sldLayoutId id="2147484499" r:id="rId10"/>
    <p:sldLayoutId id="2147484500" r:id="rId11"/>
    <p:sldLayoutId id="2147484501" r:id="rId12"/>
    <p:sldLayoutId id="2147484502" r:id="rId13"/>
  </p:sldLayoutIdLst>
  <p:transition>
    <p:fade thruBlk="1"/>
  </p:transition>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06388" indent="-306388" algn="l" defTabSz="819150" rtl="0" eaLnBrk="0" fontAlgn="base" hangingPunct="0">
        <a:spcBef>
          <a:spcPct val="20000"/>
        </a:spcBef>
        <a:spcAft>
          <a:spcPct val="0"/>
        </a:spcAft>
        <a:buClr>
          <a:schemeClr val="hlink"/>
        </a:buClr>
        <a:buFont typeface="Arial" pitchFamily="34" charset="0"/>
        <a:buChar char="■"/>
        <a:defRPr sz="2800" b="1">
          <a:solidFill>
            <a:srgbClr val="000000"/>
          </a:solidFill>
          <a:latin typeface="+mn-lt"/>
          <a:ea typeface="+mn-ea"/>
          <a:cs typeface="+mn-cs"/>
        </a:defRPr>
      </a:lvl1pPr>
      <a:lvl2pPr marL="592138" indent="-249238" algn="l" defTabSz="819150" rtl="0" eaLnBrk="0" fontAlgn="base" hangingPunct="0">
        <a:spcBef>
          <a:spcPct val="20000"/>
        </a:spcBef>
        <a:spcAft>
          <a:spcPct val="0"/>
        </a:spcAft>
        <a:buClr>
          <a:schemeClr val="hlink"/>
        </a:buClr>
        <a:buChar char="–"/>
        <a:defRPr sz="2400">
          <a:solidFill>
            <a:srgbClr val="000000"/>
          </a:solidFill>
          <a:latin typeface="+mn-lt"/>
        </a:defRPr>
      </a:lvl2pPr>
      <a:lvl3pPr marL="854075" indent="-260350" algn="l" defTabSz="819150" rtl="0" eaLnBrk="0" fontAlgn="base" hangingPunct="0">
        <a:spcBef>
          <a:spcPct val="20000"/>
        </a:spcBef>
        <a:spcAft>
          <a:spcPct val="0"/>
        </a:spcAft>
        <a:buClr>
          <a:schemeClr val="hlink"/>
        </a:buClr>
        <a:buFont typeface="Arial" pitchFamily="34" charset="0"/>
        <a:buChar char="■"/>
        <a:defRPr sz="2200">
          <a:solidFill>
            <a:srgbClr val="000000"/>
          </a:solidFill>
          <a:latin typeface="+mn-lt"/>
        </a:defRPr>
      </a:lvl3pPr>
      <a:lvl4pPr marL="1123950" indent="-222250" algn="l" defTabSz="819150" rtl="0" eaLnBrk="0" fontAlgn="base" hangingPunct="0">
        <a:spcBef>
          <a:spcPct val="20000"/>
        </a:spcBef>
        <a:spcAft>
          <a:spcPct val="0"/>
        </a:spcAft>
        <a:buClr>
          <a:schemeClr val="hlink"/>
        </a:buClr>
        <a:buChar char="–"/>
        <a:defRPr sz="2000">
          <a:solidFill>
            <a:srgbClr val="000000"/>
          </a:solidFill>
          <a:latin typeface="+mn-lt"/>
        </a:defRPr>
      </a:lvl4pPr>
      <a:lvl5pPr marL="1377950" indent="-252413" algn="l" defTabSz="819150" rtl="0" eaLnBrk="0" fontAlgn="base" hangingPunct="0">
        <a:spcBef>
          <a:spcPct val="20000"/>
        </a:spcBef>
        <a:spcAft>
          <a:spcPct val="0"/>
        </a:spcAft>
        <a:buClr>
          <a:schemeClr val="hlink"/>
        </a:buClr>
        <a:buFont typeface="Wingdings" pitchFamily="2" charset="2"/>
        <a:buChar char="l"/>
        <a:defRPr>
          <a:solidFill>
            <a:srgbClr val="000000"/>
          </a:solidFill>
          <a:latin typeface="+mn-lt"/>
        </a:defRPr>
      </a:lvl5pPr>
      <a:lvl6pPr marL="18351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6pPr>
      <a:lvl7pPr marL="22923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7pPr>
      <a:lvl8pPr marL="27495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8pPr>
      <a:lvl9pPr marL="32067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0C0C0"/>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1447800" cy="4876800"/>
          </a:xfrm>
          <a:prstGeom prst="rect">
            <a:avLst/>
          </a:prstGeom>
          <a:solidFill>
            <a:srgbClr val="A5002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dirty="0">
              <a:solidFill>
                <a:srgbClr val="000000"/>
              </a:solidFill>
              <a:latin typeface="Times New Roman" pitchFamily="18" charset="0"/>
            </a:endParaRPr>
          </a:p>
        </p:txBody>
      </p:sp>
      <p:sp>
        <p:nvSpPr>
          <p:cNvPr id="2051" name="Line 3"/>
          <p:cNvSpPr>
            <a:spLocks noChangeShapeType="1"/>
          </p:cNvSpPr>
          <p:nvPr/>
        </p:nvSpPr>
        <p:spPr bwMode="auto">
          <a:xfrm>
            <a:off x="838200" y="1143000"/>
            <a:ext cx="7848600"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2" name="Rectangle 4"/>
          <p:cNvSpPr>
            <a:spLocks noGrp="1" noChangeArrowheads="1"/>
          </p:cNvSpPr>
          <p:nvPr>
            <p:ph type="title"/>
          </p:nvPr>
        </p:nvSpPr>
        <p:spPr bwMode="auto">
          <a:xfrm>
            <a:off x="914400" y="277813"/>
            <a:ext cx="7772400" cy="8651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3" name="Rectangle 5"/>
          <p:cNvSpPr>
            <a:spLocks noGrp="1" noChangeArrowheads="1"/>
          </p:cNvSpPr>
          <p:nvPr>
            <p:ph type="body" idx="1"/>
          </p:nvPr>
        </p:nvSpPr>
        <p:spPr bwMode="auto">
          <a:xfrm>
            <a:off x="914400" y="1600200"/>
            <a:ext cx="7772400" cy="45307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dt" sz="half" idx="2"/>
          </p:nvPr>
        </p:nvSpPr>
        <p:spPr bwMode="auto">
          <a:xfrm>
            <a:off x="914400" y="6477000"/>
            <a:ext cx="1981200"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rgbClr val="000000"/>
                </a:solidFill>
                <a:latin typeface="Arial" charset="0"/>
              </a:defRPr>
            </a:lvl1pPr>
          </a:lstStyle>
          <a:p>
            <a:pPr>
              <a:defRPr/>
            </a:pPr>
            <a:endParaRPr lang="en-US" dirty="0"/>
          </a:p>
        </p:txBody>
      </p:sp>
      <p:sp>
        <p:nvSpPr>
          <p:cNvPr id="2055" name="Line 9"/>
          <p:cNvSpPr>
            <a:spLocks noChangeShapeType="1"/>
          </p:cNvSpPr>
          <p:nvPr/>
        </p:nvSpPr>
        <p:spPr bwMode="auto">
          <a:xfrm>
            <a:off x="0" y="4876800"/>
            <a:ext cx="8382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056" name="Line 10"/>
          <p:cNvSpPr>
            <a:spLocks noChangeShapeType="1"/>
          </p:cNvSpPr>
          <p:nvPr/>
        </p:nvSpPr>
        <p:spPr bwMode="auto">
          <a:xfrm>
            <a:off x="838200" y="6477000"/>
            <a:ext cx="7848600"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4516" r:id="rId1"/>
    <p:sldLayoutId id="2147484503" r:id="rId2"/>
    <p:sldLayoutId id="2147484504" r:id="rId3"/>
    <p:sldLayoutId id="2147484505" r:id="rId4"/>
    <p:sldLayoutId id="2147484506" r:id="rId5"/>
    <p:sldLayoutId id="2147484507" r:id="rId6"/>
    <p:sldLayoutId id="2147484508" r:id="rId7"/>
    <p:sldLayoutId id="2147484509" r:id="rId8"/>
    <p:sldLayoutId id="2147484510" r:id="rId9"/>
    <p:sldLayoutId id="2147484511" r:id="rId10"/>
    <p:sldLayoutId id="2147484512" r:id="rId11"/>
    <p:sldLayoutId id="2147484513" r:id="rId12"/>
    <p:sldLayoutId id="2147484514" r:id="rId13"/>
  </p:sldLayoutIdLst>
  <p:transition>
    <p:fade thruBlk="1"/>
  </p:transition>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06388" indent="-306388" algn="l" defTabSz="819150" rtl="0" eaLnBrk="0" fontAlgn="base" hangingPunct="0">
        <a:spcBef>
          <a:spcPct val="20000"/>
        </a:spcBef>
        <a:spcAft>
          <a:spcPct val="0"/>
        </a:spcAft>
        <a:buClr>
          <a:schemeClr val="hlink"/>
        </a:buClr>
        <a:buFont typeface="Arial" pitchFamily="34" charset="0"/>
        <a:buChar char="■"/>
        <a:defRPr sz="2800" b="1">
          <a:solidFill>
            <a:srgbClr val="000000"/>
          </a:solidFill>
          <a:latin typeface="+mn-lt"/>
          <a:ea typeface="+mn-ea"/>
          <a:cs typeface="+mn-cs"/>
        </a:defRPr>
      </a:lvl1pPr>
      <a:lvl2pPr marL="592138" indent="-249238" algn="l" defTabSz="819150" rtl="0" eaLnBrk="0" fontAlgn="base" hangingPunct="0">
        <a:spcBef>
          <a:spcPct val="20000"/>
        </a:spcBef>
        <a:spcAft>
          <a:spcPct val="0"/>
        </a:spcAft>
        <a:buClr>
          <a:schemeClr val="hlink"/>
        </a:buClr>
        <a:buChar char="–"/>
        <a:defRPr sz="2400">
          <a:solidFill>
            <a:srgbClr val="000000"/>
          </a:solidFill>
          <a:latin typeface="+mn-lt"/>
        </a:defRPr>
      </a:lvl2pPr>
      <a:lvl3pPr marL="854075" indent="-260350" algn="l" defTabSz="819150" rtl="0" eaLnBrk="0" fontAlgn="base" hangingPunct="0">
        <a:spcBef>
          <a:spcPct val="20000"/>
        </a:spcBef>
        <a:spcAft>
          <a:spcPct val="0"/>
        </a:spcAft>
        <a:buClr>
          <a:schemeClr val="hlink"/>
        </a:buClr>
        <a:buFont typeface="Arial" pitchFamily="34" charset="0"/>
        <a:buChar char="■"/>
        <a:defRPr sz="2200">
          <a:solidFill>
            <a:srgbClr val="000000"/>
          </a:solidFill>
          <a:latin typeface="+mn-lt"/>
        </a:defRPr>
      </a:lvl3pPr>
      <a:lvl4pPr marL="1123950" indent="-222250" algn="l" defTabSz="819150" rtl="0" eaLnBrk="0" fontAlgn="base" hangingPunct="0">
        <a:spcBef>
          <a:spcPct val="20000"/>
        </a:spcBef>
        <a:spcAft>
          <a:spcPct val="0"/>
        </a:spcAft>
        <a:buClr>
          <a:schemeClr val="hlink"/>
        </a:buClr>
        <a:buChar char="–"/>
        <a:defRPr sz="2000">
          <a:solidFill>
            <a:srgbClr val="000000"/>
          </a:solidFill>
          <a:latin typeface="+mn-lt"/>
        </a:defRPr>
      </a:lvl4pPr>
      <a:lvl5pPr marL="1377950" indent="-252413" algn="l" defTabSz="819150" rtl="0" eaLnBrk="0" fontAlgn="base" hangingPunct="0">
        <a:spcBef>
          <a:spcPct val="20000"/>
        </a:spcBef>
        <a:spcAft>
          <a:spcPct val="0"/>
        </a:spcAft>
        <a:buClr>
          <a:schemeClr val="hlink"/>
        </a:buClr>
        <a:buFont typeface="Wingdings" pitchFamily="2" charset="2"/>
        <a:buChar char="l"/>
        <a:defRPr>
          <a:solidFill>
            <a:srgbClr val="000000"/>
          </a:solidFill>
          <a:latin typeface="+mn-lt"/>
        </a:defRPr>
      </a:lvl5pPr>
      <a:lvl6pPr marL="18351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6pPr>
      <a:lvl7pPr marL="22923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7pPr>
      <a:lvl8pPr marL="27495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8pPr>
      <a:lvl9pPr marL="3206750" indent="-252413" algn="l" defTabSz="819150" rtl="0" fontAlgn="base">
        <a:spcBef>
          <a:spcPct val="20000"/>
        </a:spcBef>
        <a:spcAft>
          <a:spcPct val="0"/>
        </a:spcAft>
        <a:buClr>
          <a:schemeClr val="hlink"/>
        </a:buClr>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4710" r:id="rId1"/>
    <p:sldLayoutId id="2147484711" r:id="rId2"/>
    <p:sldLayoutId id="2147484721" r:id="rId3"/>
    <p:sldLayoutId id="2147484712" r:id="rId4"/>
    <p:sldLayoutId id="2147484713" r:id="rId5"/>
    <p:sldLayoutId id="2147484714" r:id="rId6"/>
    <p:sldLayoutId id="2147484715" r:id="rId7"/>
    <p:sldLayoutId id="2147484716" r:id="rId8"/>
    <p:sldLayoutId id="2147484717" r:id="rId9"/>
    <p:sldLayoutId id="2147484718" r:id="rId10"/>
    <p:sldLayoutId id="2147484719" r:id="rId11"/>
    <p:sldLayoutId id="2147484720" r:id="rId12"/>
  </p:sldLayoutIdLst>
  <p:transition>
    <p:fade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7.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8.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3" Type="http://schemas.openxmlformats.org/officeDocument/2006/relationships/hyperlink" Target="mailto:elections@wi.gov" TargetMode="External"/><Relationship Id="rId2" Type="http://schemas.openxmlformats.org/officeDocument/2006/relationships/notesSlide" Target="../notesSlides/notesSlide17.xml"/><Relationship Id="rId1" Type="http://schemas.openxmlformats.org/officeDocument/2006/relationships/slideLayout" Target="../slideLayouts/slideLayout27.xml"/><Relationship Id="rId5" Type="http://schemas.openxmlformats.org/officeDocument/2006/relationships/image" Target="../media/image4.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hyperlink" Target="https://elections.wi.gov/node/7383" TargetMode="External"/><Relationship Id="rId2" Type="http://schemas.openxmlformats.org/officeDocument/2006/relationships/notesSlide" Target="../notesSlides/notesSlide7.xml"/><Relationship Id="rId1" Type="http://schemas.openxmlformats.org/officeDocument/2006/relationships/slideLayout" Target="../slideLayouts/slideLayout28.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hyperlink" Target="http://elections.wi.gov/manuals/counting-votes" TargetMode="External"/><Relationship Id="rId2" Type="http://schemas.openxmlformats.org/officeDocument/2006/relationships/notesSlide" Target="../notesSlides/notesSlide8.xml"/><Relationship Id="rId1" Type="http://schemas.openxmlformats.org/officeDocument/2006/relationships/slideLayout" Target="../slideLayouts/slideLayout28.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78543" y="1219200"/>
            <a:ext cx="7772400" cy="1829761"/>
          </a:xfrm>
        </p:spPr>
        <p:txBody>
          <a:bodyPr>
            <a:normAutofit fontScale="90000"/>
          </a:bodyPr>
          <a:lstStyle/>
          <a:p>
            <a:pPr algn="ctr" eaLnBrk="1" hangingPunct="1"/>
            <a:r>
              <a:rPr lang="en-US" altLang="en-US" sz="5300" dirty="0">
                <a:solidFill>
                  <a:schemeClr val="tx1"/>
                </a:solidFill>
                <a:effectLst/>
                <a:latin typeface="Arial Black" panose="020B0A04020102020204" pitchFamily="34" charset="0"/>
                <a:cs typeface="Arial" panose="020B0604020202020204" pitchFamily="34" charset="0"/>
              </a:rPr>
              <a:t>Wisconsin Elections</a:t>
            </a:r>
            <a:br>
              <a:rPr lang="en-US" altLang="en-US" sz="5300" dirty="0">
                <a:solidFill>
                  <a:schemeClr val="tx1"/>
                </a:solidFill>
                <a:effectLst/>
                <a:latin typeface="Arial Black" panose="020B0A04020102020204" pitchFamily="34" charset="0"/>
                <a:cs typeface="Arial" panose="020B0604020202020204" pitchFamily="34" charset="0"/>
              </a:rPr>
            </a:br>
            <a:r>
              <a:rPr lang="en-US" altLang="en-US" sz="5300" dirty="0">
                <a:solidFill>
                  <a:schemeClr val="tx1"/>
                </a:solidFill>
                <a:effectLst/>
                <a:latin typeface="Arial Black" panose="020B0A04020102020204" pitchFamily="34" charset="0"/>
                <a:cs typeface="Arial" panose="020B0604020202020204" pitchFamily="34" charset="0"/>
              </a:rPr>
              <a:t>Commission</a:t>
            </a:r>
            <a:br>
              <a:rPr lang="en-US" altLang="en-US" dirty="0">
                <a:solidFill>
                  <a:schemeClr val="tx1"/>
                </a:solidFill>
                <a:latin typeface="Arial Black" panose="020B0A04020102020204" pitchFamily="34" charset="0"/>
              </a:rPr>
            </a:br>
            <a:endParaRPr lang="en-US" altLang="en-US" dirty="0">
              <a:solidFill>
                <a:schemeClr val="tx1"/>
              </a:solidFill>
              <a:latin typeface="Arial Black" panose="020B0A04020102020204" pitchFamily="34" charset="0"/>
            </a:endParaRPr>
          </a:p>
        </p:txBody>
      </p:sp>
      <p:sp>
        <p:nvSpPr>
          <p:cNvPr id="3" name="Subtitle 2"/>
          <p:cNvSpPr>
            <a:spLocks noGrp="1"/>
          </p:cNvSpPr>
          <p:nvPr>
            <p:ph type="subTitle" idx="1"/>
          </p:nvPr>
        </p:nvSpPr>
        <p:spPr>
          <a:xfrm>
            <a:off x="228600" y="2667000"/>
            <a:ext cx="8691674" cy="2330218"/>
          </a:xfrm>
        </p:spPr>
        <p:txBody>
          <a:bodyPr>
            <a:normAutofit lnSpcReduction="10000"/>
          </a:bodyPr>
          <a:lstStyle/>
          <a:p>
            <a:pPr algn="ctr"/>
            <a:r>
              <a:rPr lang="en-US" sz="3400" b="1" dirty="0">
                <a:solidFill>
                  <a:schemeClr val="tx1"/>
                </a:solidFill>
                <a:latin typeface="Arial Black" panose="020B0A04020102020204" pitchFamily="34" charset="0"/>
                <a:cs typeface="Arial" panose="020B0604020202020204" pitchFamily="34" charset="0"/>
              </a:rPr>
              <a:t>Best Practices and Key Takeaways from the </a:t>
            </a:r>
          </a:p>
          <a:p>
            <a:pPr algn="ctr"/>
            <a:r>
              <a:rPr lang="en-US" sz="3400" b="1" dirty="0">
                <a:solidFill>
                  <a:schemeClr val="tx1"/>
                </a:solidFill>
                <a:latin typeface="Arial Black" panose="020B0A04020102020204" pitchFamily="34" charset="0"/>
                <a:cs typeface="Arial" panose="020B0604020202020204" pitchFamily="34" charset="0"/>
              </a:rPr>
              <a:t>2020-2021 Elections</a:t>
            </a:r>
          </a:p>
          <a:p>
            <a:pPr algn="ctr"/>
            <a:endParaRPr lang="en-US" sz="1100" b="1" dirty="0">
              <a:solidFill>
                <a:schemeClr val="tx1"/>
              </a:solidFill>
              <a:latin typeface="Arial" panose="020B0604020202020204" pitchFamily="34" charset="0"/>
              <a:cs typeface="Arial" panose="020B0604020202020204" pitchFamily="34" charset="0"/>
            </a:endParaRPr>
          </a:p>
          <a:p>
            <a:pPr algn="ctr"/>
            <a:r>
              <a:rPr lang="en-US" sz="3200" b="1" dirty="0">
                <a:solidFill>
                  <a:schemeClr val="tx1"/>
                </a:solidFill>
                <a:latin typeface="Arial" panose="020B0604020202020204" pitchFamily="34" charset="0"/>
                <a:cs typeface="Arial" panose="020B0604020202020204" pitchFamily="34" charset="0"/>
              </a:rPr>
              <a:t>May 5, 2021</a:t>
            </a:r>
          </a:p>
        </p:txBody>
      </p:sp>
      <p:grpSp>
        <p:nvGrpSpPr>
          <p:cNvPr id="11" name="Group 10"/>
          <p:cNvGrpSpPr/>
          <p:nvPr/>
        </p:nvGrpSpPr>
        <p:grpSpPr>
          <a:xfrm>
            <a:off x="8084289" y="76201"/>
            <a:ext cx="835985" cy="769278"/>
            <a:chOff x="7924800" y="76201"/>
            <a:chExt cx="971550" cy="990600"/>
          </a:xfrm>
        </p:grpSpPr>
        <p:grpSp>
          <p:nvGrpSpPr>
            <p:cNvPr id="12" name="Group 11"/>
            <p:cNvGrpSpPr/>
            <p:nvPr/>
          </p:nvGrpSpPr>
          <p:grpSpPr>
            <a:xfrm>
              <a:off x="7924800" y="76201"/>
              <a:ext cx="971550" cy="990600"/>
              <a:chOff x="4724400" y="2590800"/>
              <a:chExt cx="1123950" cy="1069227"/>
            </a:xfrm>
          </p:grpSpPr>
          <p:pic>
            <p:nvPicPr>
              <p:cNvPr id="14" name="Picture 2" descr="W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TextBox 14"/>
              <p:cNvSpPr txBox="1"/>
              <p:nvPr/>
            </p:nvSpPr>
            <p:spPr>
              <a:xfrm>
                <a:off x="4739092" y="2793207"/>
                <a:ext cx="969681" cy="427783"/>
              </a:xfrm>
              <a:prstGeom prst="rect">
                <a:avLst/>
              </a:prstGeom>
              <a:noFill/>
            </p:spPr>
            <p:txBody>
              <a:bodyPr wrap="square" rtlCol="0">
                <a:spAutoFit/>
              </a:bodyPr>
              <a:lstStyle/>
              <a:p>
                <a:pPr algn="ctr"/>
                <a:endParaRPr lang="en-US" sz="1400" dirty="0"/>
              </a:p>
            </p:txBody>
          </p:sp>
        </p:grpSp>
        <p:sp>
          <p:nvSpPr>
            <p:cNvPr id="13" name="TextBox 12"/>
            <p:cNvSpPr txBox="1"/>
            <p:nvPr/>
          </p:nvSpPr>
          <p:spPr>
            <a:xfrm>
              <a:off x="7967791" y="393155"/>
              <a:ext cx="885567" cy="356692"/>
            </a:xfrm>
            <a:prstGeom prst="rect">
              <a:avLst/>
            </a:prstGeom>
            <a:noFill/>
          </p:spPr>
          <p:txBody>
            <a:bodyPr wrap="square" rtlCol="0">
              <a:spAutoFit/>
            </a:bodyPr>
            <a:lstStyle/>
            <a:p>
              <a:pPr algn="ctr"/>
              <a:r>
                <a:rPr lang="en-US" sz="1200" b="1" dirty="0"/>
                <a:t>WEC</a:t>
              </a:r>
            </a:p>
          </p:txBody>
        </p:sp>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7" y="4997218"/>
            <a:ext cx="9144000" cy="1860782"/>
          </a:xfrm>
          <a:prstGeom prst="rect">
            <a:avLst/>
          </a:prstGeom>
        </p:spPr>
      </p:pic>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ctr"/>
            <a:r>
              <a:rPr lang="en-US" sz="3600" dirty="0">
                <a:solidFill>
                  <a:schemeClr val="tx1"/>
                </a:solidFill>
                <a:effectLst/>
                <a:latin typeface="Arial Black" panose="020B0A04020102020204" pitchFamily="34" charset="0"/>
                <a:cs typeface="Arial" panose="020B0604020202020204" pitchFamily="34" charset="0"/>
              </a:rPr>
              <a:t>LBOC vs MBOC</a:t>
            </a:r>
          </a:p>
        </p:txBody>
      </p:sp>
      <p:graphicFrame>
        <p:nvGraphicFramePr>
          <p:cNvPr id="4" name="Content Placeholder 3">
            <a:extLst>
              <a:ext uri="{FF2B5EF4-FFF2-40B4-BE49-F238E27FC236}">
                <a16:creationId xmlns:a16="http://schemas.microsoft.com/office/drawing/2014/main" id="{08532442-7783-4A79-9272-F1968F42E829}"/>
              </a:ext>
            </a:extLst>
          </p:cNvPr>
          <p:cNvGraphicFramePr>
            <a:graphicFrameLocks noGrp="1"/>
          </p:cNvGraphicFramePr>
          <p:nvPr>
            <p:ph idx="1"/>
            <p:extLst>
              <p:ext uri="{D42A27DB-BD31-4B8C-83A1-F6EECF244321}">
                <p14:modId xmlns:p14="http://schemas.microsoft.com/office/powerpoint/2010/main" val="2185087785"/>
              </p:ext>
            </p:extLst>
          </p:nvPr>
        </p:nvGraphicFramePr>
        <p:xfrm>
          <a:off x="380999" y="1187669"/>
          <a:ext cx="8382001" cy="5167158"/>
        </p:xfrm>
        <a:graphic>
          <a:graphicData uri="http://schemas.openxmlformats.org/drawingml/2006/table">
            <a:tbl>
              <a:tblPr firstRow="1" firstCol="1" bandRow="1">
                <a:tableStyleId>{5C22544A-7EE6-4342-B048-85BDC9FD1C3A}</a:tableStyleId>
              </a:tblPr>
              <a:tblGrid>
                <a:gridCol w="1691105">
                  <a:extLst>
                    <a:ext uri="{9D8B030D-6E8A-4147-A177-3AD203B41FA5}">
                      <a16:colId xmlns:a16="http://schemas.microsoft.com/office/drawing/2014/main" val="3264353865"/>
                    </a:ext>
                  </a:extLst>
                </a:gridCol>
                <a:gridCol w="3308685">
                  <a:extLst>
                    <a:ext uri="{9D8B030D-6E8A-4147-A177-3AD203B41FA5}">
                      <a16:colId xmlns:a16="http://schemas.microsoft.com/office/drawing/2014/main" val="2761855791"/>
                    </a:ext>
                  </a:extLst>
                </a:gridCol>
                <a:gridCol w="3382211">
                  <a:extLst>
                    <a:ext uri="{9D8B030D-6E8A-4147-A177-3AD203B41FA5}">
                      <a16:colId xmlns:a16="http://schemas.microsoft.com/office/drawing/2014/main" val="660273825"/>
                    </a:ext>
                  </a:extLst>
                </a:gridCol>
              </a:tblGrid>
              <a:tr h="241571">
                <a:tc>
                  <a:txBody>
                    <a:bodyPr/>
                    <a:lstStyle/>
                    <a:p>
                      <a:pPr marL="0" marR="0">
                        <a:lnSpc>
                          <a:spcPct val="107000"/>
                        </a:lnSpc>
                        <a:spcBef>
                          <a:spcPts val="0"/>
                        </a:spcBef>
                        <a:spcAft>
                          <a:spcPts val="0"/>
                        </a:spcAft>
                      </a:pPr>
                      <a:r>
                        <a:rPr lang="en-US" sz="700" dirty="0">
                          <a:effectLst/>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0" marB="0"/>
                </a:tc>
                <a:tc>
                  <a:txBody>
                    <a:bodyPr/>
                    <a:lstStyle/>
                    <a:p>
                      <a:pPr marL="0" marR="0" algn="ctr">
                        <a:lnSpc>
                          <a:spcPct val="107000"/>
                        </a:lnSpc>
                        <a:spcBef>
                          <a:spcPts val="0"/>
                        </a:spcBef>
                        <a:spcAft>
                          <a:spcPts val="0"/>
                        </a:spcAft>
                      </a:pPr>
                      <a:r>
                        <a:rPr lang="en-US" sz="1600" dirty="0">
                          <a:effectLst/>
                        </a:rPr>
                        <a:t>Local Board of Canvassers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0" marB="0"/>
                </a:tc>
                <a:tc>
                  <a:txBody>
                    <a:bodyPr/>
                    <a:lstStyle/>
                    <a:p>
                      <a:pPr marL="0" marR="0" algn="ctr">
                        <a:lnSpc>
                          <a:spcPct val="107000"/>
                        </a:lnSpc>
                        <a:spcBef>
                          <a:spcPts val="0"/>
                        </a:spcBef>
                        <a:spcAft>
                          <a:spcPts val="0"/>
                        </a:spcAft>
                      </a:pPr>
                      <a:r>
                        <a:rPr lang="en-US" sz="1600" dirty="0">
                          <a:effectLst/>
                        </a:rPr>
                        <a:t>Municipal Board of Canvassers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0" marB="0"/>
                </a:tc>
                <a:extLst>
                  <a:ext uri="{0D108BD9-81ED-4DB2-BD59-A6C34878D82A}">
                    <a16:rowId xmlns:a16="http://schemas.microsoft.com/office/drawing/2014/main" val="4067019738"/>
                  </a:ext>
                </a:extLst>
              </a:tr>
              <a:tr h="2395128">
                <a:tc>
                  <a:txBody>
                    <a:bodyPr/>
                    <a:lstStyle/>
                    <a:p>
                      <a:pPr marL="0" marR="0" algn="l">
                        <a:lnSpc>
                          <a:spcPct val="107000"/>
                        </a:lnSpc>
                        <a:spcBef>
                          <a:spcPts val="0"/>
                        </a:spcBef>
                        <a:spcAft>
                          <a:spcPts val="0"/>
                        </a:spcAft>
                      </a:pPr>
                      <a:r>
                        <a:rPr lang="en-US" sz="1600" dirty="0">
                          <a:effectLst/>
                        </a:rPr>
                        <a:t>Who makes up the Board of Canvassers?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0" marB="0" anchor="ctr"/>
                </a:tc>
                <a:tc>
                  <a:txBody>
                    <a:bodyPr/>
                    <a:lstStyle/>
                    <a:p>
                      <a:pPr marL="0" marR="0">
                        <a:lnSpc>
                          <a:spcPct val="107000"/>
                        </a:lnSpc>
                        <a:spcBef>
                          <a:spcPts val="0"/>
                        </a:spcBef>
                        <a:spcAft>
                          <a:spcPts val="0"/>
                        </a:spcAft>
                      </a:pPr>
                      <a:r>
                        <a:rPr lang="en-US" sz="1400" dirty="0">
                          <a:effectLst/>
                        </a:rPr>
                        <a:t>All election inspectors (not including greeters).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0" marB="0" anchor="ctr"/>
                </a:tc>
                <a:tc>
                  <a:txBody>
                    <a:bodyPr/>
                    <a:lstStyle/>
                    <a:p>
                      <a:pPr marL="0" marR="0">
                        <a:lnSpc>
                          <a:spcPct val="107000"/>
                        </a:lnSpc>
                        <a:spcBef>
                          <a:spcPts val="0"/>
                        </a:spcBef>
                        <a:spcAft>
                          <a:spcPts val="0"/>
                        </a:spcAft>
                      </a:pPr>
                      <a:r>
                        <a:rPr lang="en-US" sz="1400" dirty="0">
                          <a:effectLst/>
                        </a:rPr>
                        <a:t>Municipalities with only one polling place: the election inspectors.</a:t>
                      </a:r>
                    </a:p>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Municipalities with more than one polling place: the clerk and two qualified electors of the municipality.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0" marB="0" anchor="ctr"/>
                </a:tc>
                <a:extLst>
                  <a:ext uri="{0D108BD9-81ED-4DB2-BD59-A6C34878D82A}">
                    <a16:rowId xmlns:a16="http://schemas.microsoft.com/office/drawing/2014/main" val="3804538389"/>
                  </a:ext>
                </a:extLst>
              </a:tr>
              <a:tr h="2395128">
                <a:tc>
                  <a:txBody>
                    <a:bodyPr/>
                    <a:lstStyle/>
                    <a:p>
                      <a:pPr marL="0" marR="0" algn="l">
                        <a:lnSpc>
                          <a:spcPct val="107000"/>
                        </a:lnSpc>
                        <a:spcBef>
                          <a:spcPts val="0"/>
                        </a:spcBef>
                        <a:spcAft>
                          <a:spcPts val="0"/>
                        </a:spcAft>
                      </a:pPr>
                      <a:r>
                        <a:rPr lang="en-US" sz="1600" dirty="0">
                          <a:effectLst/>
                        </a:rPr>
                        <a:t>What are their duties?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0" marB="0" anchor="ct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effectLst/>
                        </a:rPr>
                        <a:t>Compare poll lists and correct any mistakes.</a:t>
                      </a:r>
                    </a:p>
                    <a:p>
                      <a:pPr marL="342900" marR="0" lvl="0" indent="-342900">
                        <a:lnSpc>
                          <a:spcPct val="107000"/>
                        </a:lnSpc>
                        <a:spcBef>
                          <a:spcPts val="0"/>
                        </a:spcBef>
                        <a:spcAft>
                          <a:spcPts val="0"/>
                        </a:spcAft>
                        <a:buFont typeface="Symbol" panose="05050102010706020507" pitchFamily="18" charset="2"/>
                        <a:buChar char=""/>
                      </a:pPr>
                      <a:r>
                        <a:rPr lang="en-US" sz="1400" dirty="0">
                          <a:effectLst/>
                        </a:rPr>
                        <a:t>Determine if any ballots are defective and set them aside.</a:t>
                      </a:r>
                    </a:p>
                    <a:p>
                      <a:pPr marL="342900" marR="0" lvl="0" indent="-342900">
                        <a:lnSpc>
                          <a:spcPct val="107000"/>
                        </a:lnSpc>
                        <a:spcBef>
                          <a:spcPts val="0"/>
                        </a:spcBef>
                        <a:spcAft>
                          <a:spcPts val="0"/>
                        </a:spcAft>
                        <a:buFont typeface="Symbol" panose="05050102010706020507" pitchFamily="18" charset="2"/>
                        <a:buChar char=""/>
                      </a:pPr>
                      <a:r>
                        <a:rPr lang="en-US" sz="1400" dirty="0">
                          <a:effectLst/>
                        </a:rPr>
                        <a:t>If poll counts are off, determine why or potentially draw down if no reason can be determined.</a:t>
                      </a:r>
                    </a:p>
                    <a:p>
                      <a:pPr marL="342900" marR="0" lvl="0" indent="-342900">
                        <a:lnSpc>
                          <a:spcPct val="107000"/>
                        </a:lnSpc>
                        <a:spcBef>
                          <a:spcPts val="0"/>
                        </a:spcBef>
                        <a:spcAft>
                          <a:spcPts val="0"/>
                        </a:spcAft>
                        <a:buFont typeface="Symbol" panose="05050102010706020507" pitchFamily="18" charset="2"/>
                        <a:buChar char=""/>
                      </a:pPr>
                      <a:r>
                        <a:rPr lang="en-US" sz="1400" dirty="0">
                          <a:effectLst/>
                        </a:rPr>
                        <a:t>Tally or review vote totals (including write-ins).</a:t>
                      </a:r>
                    </a:p>
                    <a:p>
                      <a:pPr marL="342900" marR="0" lvl="0" indent="-342900">
                        <a:lnSpc>
                          <a:spcPct val="107000"/>
                        </a:lnSpc>
                        <a:spcBef>
                          <a:spcPts val="0"/>
                        </a:spcBef>
                        <a:spcAft>
                          <a:spcPts val="0"/>
                        </a:spcAft>
                        <a:buFont typeface="Symbol" panose="05050102010706020507" pitchFamily="18" charset="2"/>
                        <a:buChar char=""/>
                      </a:pPr>
                      <a:r>
                        <a:rPr lang="en-US" sz="1400" dirty="0">
                          <a:effectLst/>
                        </a:rPr>
                        <a:t>Secure ballots and deliver to the municipal clerk.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0" marB="0" anchor="ct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400" dirty="0">
                          <a:effectLst/>
                        </a:rPr>
                        <a:t>Review the poll list and Inspector’s Statement.</a:t>
                      </a:r>
                    </a:p>
                    <a:p>
                      <a:pPr marL="342900" marR="0" lvl="0" indent="-342900">
                        <a:lnSpc>
                          <a:spcPct val="107000"/>
                        </a:lnSpc>
                        <a:spcBef>
                          <a:spcPts val="0"/>
                        </a:spcBef>
                        <a:spcAft>
                          <a:spcPts val="0"/>
                        </a:spcAft>
                        <a:buFont typeface="Symbol" panose="05050102010706020507" pitchFamily="18" charset="2"/>
                        <a:buChar char=""/>
                      </a:pPr>
                      <a:r>
                        <a:rPr lang="en-US" sz="1400" dirty="0">
                          <a:effectLst/>
                        </a:rPr>
                        <a:t>Review tally sheets and electronic vote records.</a:t>
                      </a:r>
                    </a:p>
                    <a:p>
                      <a:pPr marL="342900" marR="0" lvl="0" indent="-342900">
                        <a:lnSpc>
                          <a:spcPct val="107000"/>
                        </a:lnSpc>
                        <a:spcBef>
                          <a:spcPts val="0"/>
                        </a:spcBef>
                        <a:spcAft>
                          <a:spcPts val="0"/>
                        </a:spcAft>
                        <a:buFont typeface="Symbol" panose="05050102010706020507" pitchFamily="18" charset="2"/>
                        <a:buChar char=""/>
                      </a:pPr>
                      <a:r>
                        <a:rPr lang="en-US" sz="1400" dirty="0">
                          <a:effectLst/>
                        </a:rPr>
                        <a:t>Break any municipal race ties, if needed.</a:t>
                      </a:r>
                    </a:p>
                    <a:p>
                      <a:pPr marL="342900" marR="0" lvl="0" indent="-342900">
                        <a:lnSpc>
                          <a:spcPct val="107000"/>
                        </a:lnSpc>
                        <a:spcBef>
                          <a:spcPts val="0"/>
                        </a:spcBef>
                        <a:spcAft>
                          <a:spcPts val="0"/>
                        </a:spcAft>
                        <a:buFont typeface="Symbol" panose="05050102010706020507" pitchFamily="18" charset="2"/>
                        <a:buChar char=""/>
                      </a:pPr>
                      <a:r>
                        <a:rPr lang="en-US" sz="1400" dirty="0">
                          <a:effectLst/>
                        </a:rPr>
                        <a:t>Certify the results of the municipal race(s) or referenda.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125" marR="45125" marT="0" marB="0" anchor="ctr"/>
                </a:tc>
                <a:extLst>
                  <a:ext uri="{0D108BD9-81ED-4DB2-BD59-A6C34878D82A}">
                    <a16:rowId xmlns:a16="http://schemas.microsoft.com/office/drawing/2014/main" val="1453516322"/>
                  </a:ext>
                </a:extLst>
              </a:tr>
            </a:tbl>
          </a:graphicData>
        </a:graphic>
      </p:graphicFrame>
    </p:spTree>
    <p:extLst>
      <p:ext uri="{BB962C8B-B14F-4D97-AF65-F5344CB8AC3E}">
        <p14:creationId xmlns:p14="http://schemas.microsoft.com/office/powerpoint/2010/main" val="3270147118"/>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B799FC0-EA5D-4717-984D-2074FEB13AED}"/>
              </a:ext>
            </a:extLst>
          </p:cNvPr>
          <p:cNvGraphicFramePr>
            <a:graphicFrameLocks noGrp="1"/>
          </p:cNvGraphicFramePr>
          <p:nvPr>
            <p:ph idx="1"/>
            <p:extLst>
              <p:ext uri="{D42A27DB-BD31-4B8C-83A1-F6EECF244321}">
                <p14:modId xmlns:p14="http://schemas.microsoft.com/office/powerpoint/2010/main" val="3951514513"/>
              </p:ext>
            </p:extLst>
          </p:nvPr>
        </p:nvGraphicFramePr>
        <p:xfrm>
          <a:off x="381000" y="1314873"/>
          <a:ext cx="8382000" cy="5268489"/>
        </p:xfrm>
        <a:graphic>
          <a:graphicData uri="http://schemas.openxmlformats.org/drawingml/2006/table">
            <a:tbl>
              <a:tblPr firstRow="1" firstCol="1" bandRow="1">
                <a:tableStyleId>{5C22544A-7EE6-4342-B048-85BDC9FD1C3A}</a:tableStyleId>
              </a:tblPr>
              <a:tblGrid>
                <a:gridCol w="1691106">
                  <a:extLst>
                    <a:ext uri="{9D8B030D-6E8A-4147-A177-3AD203B41FA5}">
                      <a16:colId xmlns:a16="http://schemas.microsoft.com/office/drawing/2014/main" val="691687978"/>
                    </a:ext>
                  </a:extLst>
                </a:gridCol>
                <a:gridCol w="3308684">
                  <a:extLst>
                    <a:ext uri="{9D8B030D-6E8A-4147-A177-3AD203B41FA5}">
                      <a16:colId xmlns:a16="http://schemas.microsoft.com/office/drawing/2014/main" val="3022491885"/>
                    </a:ext>
                  </a:extLst>
                </a:gridCol>
                <a:gridCol w="3382210">
                  <a:extLst>
                    <a:ext uri="{9D8B030D-6E8A-4147-A177-3AD203B41FA5}">
                      <a16:colId xmlns:a16="http://schemas.microsoft.com/office/drawing/2014/main" val="1117703496"/>
                    </a:ext>
                  </a:extLst>
                </a:gridCol>
              </a:tblGrid>
              <a:tr h="239709">
                <a:tc>
                  <a:txBody>
                    <a:bodyPr/>
                    <a:lstStyle/>
                    <a:p>
                      <a:pPr marL="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tc>
                <a:tc>
                  <a:txBody>
                    <a:bodyPr/>
                    <a:lstStyle/>
                    <a:p>
                      <a:pPr marL="0" marR="0" algn="ctr">
                        <a:lnSpc>
                          <a:spcPct val="107000"/>
                        </a:lnSpc>
                        <a:spcBef>
                          <a:spcPts val="0"/>
                        </a:spcBef>
                        <a:spcAft>
                          <a:spcPts val="0"/>
                        </a:spcAft>
                      </a:pPr>
                      <a:r>
                        <a:rPr lang="en-US" sz="1600" dirty="0">
                          <a:effectLst/>
                        </a:rPr>
                        <a:t>Local Board of Canvassers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tc>
                <a:tc>
                  <a:txBody>
                    <a:bodyPr/>
                    <a:lstStyle/>
                    <a:p>
                      <a:pPr marL="0" marR="0" algn="ctr">
                        <a:lnSpc>
                          <a:spcPct val="107000"/>
                        </a:lnSpc>
                        <a:spcBef>
                          <a:spcPts val="0"/>
                        </a:spcBef>
                        <a:spcAft>
                          <a:spcPts val="0"/>
                        </a:spcAft>
                      </a:pPr>
                      <a:r>
                        <a:rPr lang="en-US" sz="1600" dirty="0">
                          <a:effectLst/>
                        </a:rPr>
                        <a:t>Municipal Board of Canvassers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tc>
                <a:extLst>
                  <a:ext uri="{0D108BD9-81ED-4DB2-BD59-A6C34878D82A}">
                    <a16:rowId xmlns:a16="http://schemas.microsoft.com/office/drawing/2014/main" val="2488663042"/>
                  </a:ext>
                </a:extLst>
              </a:tr>
              <a:tr h="3083389">
                <a:tc>
                  <a:txBody>
                    <a:bodyPr/>
                    <a:lstStyle/>
                    <a:p>
                      <a:pPr marL="0" marR="0">
                        <a:lnSpc>
                          <a:spcPct val="107000"/>
                        </a:lnSpc>
                        <a:spcBef>
                          <a:spcPts val="0"/>
                        </a:spcBef>
                        <a:spcAft>
                          <a:spcPts val="0"/>
                        </a:spcAft>
                      </a:pPr>
                      <a:r>
                        <a:rPr lang="en-US" sz="1600" dirty="0">
                          <a:effectLst/>
                        </a:rPr>
                        <a:t>When do they convene?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nchor="ctr"/>
                </a:tc>
                <a:tc>
                  <a:txBody>
                    <a:bodyPr/>
                    <a:lstStyle/>
                    <a:p>
                      <a:pPr marL="0" marR="0">
                        <a:lnSpc>
                          <a:spcPct val="107000"/>
                        </a:lnSpc>
                        <a:spcBef>
                          <a:spcPts val="0"/>
                        </a:spcBef>
                        <a:spcAft>
                          <a:spcPts val="0"/>
                        </a:spcAft>
                      </a:pPr>
                      <a:r>
                        <a:rPr lang="en-US" sz="1400" dirty="0">
                          <a:effectLst/>
                        </a:rPr>
                        <a:t>Immediately after polls close until all ballots have been canvassed at their polling place.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nchor="ctr"/>
                </a:tc>
                <a:tc>
                  <a:txBody>
                    <a:bodyPr/>
                    <a:lstStyle/>
                    <a:p>
                      <a:pPr marL="0" marR="0">
                        <a:lnSpc>
                          <a:spcPct val="107000"/>
                        </a:lnSpc>
                        <a:spcBef>
                          <a:spcPts val="0"/>
                        </a:spcBef>
                        <a:spcAft>
                          <a:spcPts val="0"/>
                        </a:spcAft>
                      </a:pPr>
                      <a:r>
                        <a:rPr lang="en-US" sz="1400" dirty="0">
                          <a:effectLst/>
                        </a:rPr>
                        <a:t>If election inspectors constitute the MBOC: election night. They must reconvene if any provisional ballot information is delivered by the voter.</a:t>
                      </a:r>
                    </a:p>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No provisional ballots: no later than 9am on the Monday after the election.</a:t>
                      </a:r>
                    </a:p>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Provisional ballots are issued: between 4pm Friday and 9am Monday after the election.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nchor="ctr"/>
                </a:tc>
                <a:extLst>
                  <a:ext uri="{0D108BD9-81ED-4DB2-BD59-A6C34878D82A}">
                    <a16:rowId xmlns:a16="http://schemas.microsoft.com/office/drawing/2014/main" val="934695528"/>
                  </a:ext>
                </a:extLst>
              </a:tr>
              <a:tr h="664845">
                <a:tc>
                  <a:txBody>
                    <a:bodyPr/>
                    <a:lstStyle/>
                    <a:p>
                      <a:pPr marL="0" marR="0">
                        <a:lnSpc>
                          <a:spcPct val="107000"/>
                        </a:lnSpc>
                        <a:spcBef>
                          <a:spcPts val="0"/>
                        </a:spcBef>
                        <a:spcAft>
                          <a:spcPts val="0"/>
                        </a:spcAft>
                      </a:pPr>
                      <a:r>
                        <a:rPr lang="en-US" sz="1600" dirty="0">
                          <a:effectLst/>
                        </a:rPr>
                        <a:t>Do they have to convene after every election?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nchor="ctr"/>
                </a:tc>
                <a:tc>
                  <a:txBody>
                    <a:bodyPr/>
                    <a:lstStyle/>
                    <a:p>
                      <a:pPr marL="0" marR="0">
                        <a:lnSpc>
                          <a:spcPct val="107000"/>
                        </a:lnSpc>
                        <a:spcBef>
                          <a:spcPts val="0"/>
                        </a:spcBef>
                        <a:spcAft>
                          <a:spcPts val="0"/>
                        </a:spcAft>
                      </a:pPr>
                      <a:r>
                        <a:rPr lang="en-US" sz="1400" dirty="0">
                          <a:effectLst/>
                        </a:rPr>
                        <a:t>Yes.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nchor="ctr"/>
                </a:tc>
                <a:tc>
                  <a:txBody>
                    <a:bodyPr/>
                    <a:lstStyle/>
                    <a:p>
                      <a:pPr marL="0" marR="0">
                        <a:lnSpc>
                          <a:spcPct val="107000"/>
                        </a:lnSpc>
                        <a:spcBef>
                          <a:spcPts val="0"/>
                        </a:spcBef>
                        <a:spcAft>
                          <a:spcPts val="0"/>
                        </a:spcAft>
                      </a:pPr>
                      <a:r>
                        <a:rPr lang="en-US" sz="1400" dirty="0">
                          <a:effectLst/>
                        </a:rPr>
                        <a:t>No, the MBOC only has to convene if there is a municipal contest, including a referendum, on the ballot.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nchor="ctr"/>
                </a:tc>
                <a:extLst>
                  <a:ext uri="{0D108BD9-81ED-4DB2-BD59-A6C34878D82A}">
                    <a16:rowId xmlns:a16="http://schemas.microsoft.com/office/drawing/2014/main" val="551079363"/>
                  </a:ext>
                </a:extLst>
              </a:tr>
              <a:tr h="1021715">
                <a:tc>
                  <a:txBody>
                    <a:bodyPr/>
                    <a:lstStyle/>
                    <a:p>
                      <a:pPr marL="0" marR="0">
                        <a:lnSpc>
                          <a:spcPct val="107000"/>
                        </a:lnSpc>
                        <a:spcBef>
                          <a:spcPts val="0"/>
                        </a:spcBef>
                        <a:spcAft>
                          <a:spcPts val="0"/>
                        </a:spcAft>
                      </a:pPr>
                      <a:r>
                        <a:rPr lang="en-US" sz="1600" dirty="0">
                          <a:effectLst/>
                        </a:rPr>
                        <a:t>How do they notice the meeting?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nchor="ctr"/>
                </a:tc>
                <a:tc>
                  <a:txBody>
                    <a:bodyPr/>
                    <a:lstStyle/>
                    <a:p>
                      <a:pPr marL="0" marR="0">
                        <a:lnSpc>
                          <a:spcPct val="107000"/>
                        </a:lnSpc>
                        <a:spcBef>
                          <a:spcPts val="0"/>
                        </a:spcBef>
                        <a:spcAft>
                          <a:spcPts val="0"/>
                        </a:spcAft>
                      </a:pPr>
                      <a:r>
                        <a:rPr lang="en-US" sz="1400" dirty="0">
                          <a:effectLst/>
                        </a:rPr>
                        <a:t>Type D Notice.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nchor="ctr"/>
                </a:tc>
                <a:tc>
                  <a:txBody>
                    <a:bodyPr/>
                    <a:lstStyle/>
                    <a:p>
                      <a:pPr marL="0" marR="0">
                        <a:lnSpc>
                          <a:spcPct val="107000"/>
                        </a:lnSpc>
                        <a:spcBef>
                          <a:spcPts val="0"/>
                        </a:spcBef>
                        <a:spcAft>
                          <a:spcPts val="0"/>
                        </a:spcAft>
                      </a:pPr>
                      <a:r>
                        <a:rPr lang="en-US" sz="1400" dirty="0">
                          <a:effectLst/>
                        </a:rPr>
                        <a:t>If meeting on election night: Type D Notice.</a:t>
                      </a:r>
                    </a:p>
                    <a:p>
                      <a:pPr marL="0" marR="0">
                        <a:lnSpc>
                          <a:spcPct val="107000"/>
                        </a:lnSpc>
                        <a:spcBef>
                          <a:spcPts val="0"/>
                        </a:spcBef>
                        <a:spcAft>
                          <a:spcPts val="0"/>
                        </a:spcAft>
                      </a:pPr>
                      <a:r>
                        <a:rPr lang="en-US" sz="1400" dirty="0">
                          <a:effectLst/>
                        </a:rPr>
                        <a:t> </a:t>
                      </a:r>
                    </a:p>
                    <a:p>
                      <a:pPr marL="0" marR="0">
                        <a:lnSpc>
                          <a:spcPct val="107000"/>
                        </a:lnSpc>
                        <a:spcBef>
                          <a:spcPts val="0"/>
                        </a:spcBef>
                        <a:spcAft>
                          <a:spcPts val="0"/>
                        </a:spcAft>
                      </a:pPr>
                      <a:r>
                        <a:rPr lang="en-US" sz="1400" dirty="0">
                          <a:effectLst/>
                        </a:rPr>
                        <a:t>If meeting after election night: 24-hour open meeting notice.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541" marR="37541" marT="0" marB="0" anchor="ctr"/>
                </a:tc>
                <a:extLst>
                  <a:ext uri="{0D108BD9-81ED-4DB2-BD59-A6C34878D82A}">
                    <a16:rowId xmlns:a16="http://schemas.microsoft.com/office/drawing/2014/main" val="3978578602"/>
                  </a:ext>
                </a:extLst>
              </a:tr>
            </a:tbl>
          </a:graphicData>
        </a:graphic>
      </p:graphicFrame>
      <p:sp>
        <p:nvSpPr>
          <p:cNvPr id="3" name="Title 2">
            <a:extLst>
              <a:ext uri="{FF2B5EF4-FFF2-40B4-BE49-F238E27FC236}">
                <a16:creationId xmlns:a16="http://schemas.microsoft.com/office/drawing/2014/main" id="{3804720D-5813-4457-AB61-DEDFE48BD916}"/>
              </a:ext>
            </a:extLst>
          </p:cNvPr>
          <p:cNvSpPr>
            <a:spLocks noGrp="1"/>
          </p:cNvSpPr>
          <p:nvPr>
            <p:ph type="title"/>
          </p:nvPr>
        </p:nvSpPr>
        <p:spPr>
          <a:xfrm>
            <a:off x="457200" y="0"/>
            <a:ext cx="8229600" cy="1314873"/>
          </a:xfrm>
        </p:spPr>
        <p:txBody>
          <a:bodyPr>
            <a:normAutofit/>
          </a:bodyPr>
          <a:lstStyle/>
          <a:p>
            <a:pPr algn="ctr"/>
            <a:r>
              <a:rPr lang="en-US" sz="3600" dirty="0">
                <a:solidFill>
                  <a:schemeClr val="tx1"/>
                </a:solidFill>
                <a:effectLst/>
                <a:latin typeface="Arial Black" panose="020B0A04020102020204" pitchFamily="34" charset="0"/>
              </a:rPr>
              <a:t>LBOC vs MBOC</a:t>
            </a:r>
          </a:p>
        </p:txBody>
      </p:sp>
    </p:spTree>
    <p:extLst>
      <p:ext uri="{BB962C8B-B14F-4D97-AF65-F5344CB8AC3E}">
        <p14:creationId xmlns:p14="http://schemas.microsoft.com/office/powerpoint/2010/main" val="1827383612"/>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ctr"/>
            <a:r>
              <a:rPr lang="en-US" sz="3600" dirty="0">
                <a:solidFill>
                  <a:schemeClr val="tx1"/>
                </a:solidFill>
                <a:effectLst/>
                <a:latin typeface="Arial Black" panose="020B0A04020102020204" pitchFamily="34" charset="0"/>
              </a:rPr>
              <a:t>Board of Canvassers Reminders</a:t>
            </a:r>
          </a:p>
        </p:txBody>
      </p:sp>
      <p:sp>
        <p:nvSpPr>
          <p:cNvPr id="3" name="Content Placeholder 2"/>
          <p:cNvSpPr>
            <a:spLocks noGrp="1"/>
          </p:cNvSpPr>
          <p:nvPr>
            <p:ph idx="1"/>
          </p:nvPr>
        </p:nvSpPr>
        <p:spPr>
          <a:xfrm>
            <a:off x="457200" y="1143000"/>
            <a:ext cx="8534400" cy="5410200"/>
          </a:xfrm>
        </p:spPr>
        <p:txBody>
          <a:bodyPr>
            <a:normAutofit/>
          </a:bodyPr>
          <a:lstStyle/>
          <a:p>
            <a:r>
              <a:rPr lang="en-US" sz="2800" dirty="0">
                <a:latin typeface="Arial" panose="020B0604020202020204" pitchFamily="34" charset="0"/>
                <a:cs typeface="Arial" panose="020B0604020202020204" pitchFamily="34" charset="0"/>
              </a:rPr>
              <a:t>Election results are not complete until certified by the Board of Canvassers.</a:t>
            </a:r>
          </a:p>
          <a:p>
            <a:endParaRPr lang="en-US" sz="4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Make sure they are properly noticed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either in your Type D notice or open</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meeting notice.</a:t>
            </a:r>
          </a:p>
          <a:p>
            <a:endParaRPr lang="en-US" sz="4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Board of Canvassers serve a 2-year term commencing on January 1 of even-numbered years.</a:t>
            </a:r>
          </a:p>
          <a:p>
            <a:r>
              <a:rPr lang="en-US" sz="2800" dirty="0">
                <a:latin typeface="Arial" panose="020B0604020202020204" pitchFamily="34" charset="0"/>
                <a:cs typeface="Arial" panose="020B0604020202020204" pitchFamily="34" charset="0"/>
              </a:rPr>
              <a:t>The BOC may need to reconvene to correct errors in the original canvass.</a:t>
            </a:r>
          </a:p>
        </p:txBody>
      </p:sp>
      <p:pic>
        <p:nvPicPr>
          <p:cNvPr id="1026" name="Picture 2" descr="http://brooklyngop.com/wp-content/uploads/2010/09/ballotbo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1981200"/>
            <a:ext cx="16383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33349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D148AA-B01D-4C9E-B9B5-6F9D55A68E99}"/>
              </a:ext>
            </a:extLst>
          </p:cNvPr>
          <p:cNvSpPr>
            <a:spLocks noGrp="1"/>
          </p:cNvSpPr>
          <p:nvPr>
            <p:ph idx="1"/>
          </p:nvPr>
        </p:nvSpPr>
        <p:spPr>
          <a:xfrm>
            <a:off x="457200" y="1219200"/>
            <a:ext cx="8229600" cy="4788091"/>
          </a:xfrm>
        </p:spPr>
        <p:txBody>
          <a:bodyPr>
            <a:normAutofit/>
          </a:bodyPr>
          <a:lstStyle/>
          <a:p>
            <a:r>
              <a:rPr lang="en-US" sz="3200" dirty="0">
                <a:latin typeface="Arial  "/>
              </a:rPr>
              <a:t>Candidate Filings: ballot access procedures and documents, deadlines</a:t>
            </a:r>
          </a:p>
          <a:p>
            <a:pPr>
              <a:lnSpc>
                <a:spcPct val="120000"/>
              </a:lnSpc>
            </a:pPr>
            <a:endParaRPr lang="en-US" sz="1000" dirty="0">
              <a:latin typeface="Arial  "/>
            </a:endParaRPr>
          </a:p>
          <a:p>
            <a:r>
              <a:rPr lang="en-US" sz="3200" dirty="0">
                <a:latin typeface="Arial  "/>
              </a:rPr>
              <a:t>Appointing Election Inspectors: process, party lists, public records requests</a:t>
            </a:r>
          </a:p>
          <a:p>
            <a:pPr>
              <a:lnSpc>
                <a:spcPct val="120000"/>
              </a:lnSpc>
            </a:pPr>
            <a:endParaRPr lang="en-US" sz="1000" dirty="0">
              <a:latin typeface="Arial  "/>
            </a:endParaRPr>
          </a:p>
          <a:p>
            <a:r>
              <a:rPr lang="en-US" sz="3200" dirty="0">
                <a:latin typeface="Arial  "/>
              </a:rPr>
              <a:t>Training Compliance: requirements, reporting, resources </a:t>
            </a:r>
          </a:p>
          <a:p>
            <a:pPr marL="109728" indent="0">
              <a:buNone/>
            </a:pPr>
            <a:endParaRPr lang="en-US" sz="1000" dirty="0">
              <a:latin typeface="Arial  "/>
            </a:endParaRPr>
          </a:p>
          <a:p>
            <a:pPr lvl="2"/>
            <a:endParaRPr lang="en-US" dirty="0"/>
          </a:p>
          <a:p>
            <a:pPr marL="630936" lvl="2" indent="0">
              <a:buNone/>
            </a:pPr>
            <a:endParaRPr lang="en-US" dirty="0"/>
          </a:p>
          <a:p>
            <a:pPr lvl="2"/>
            <a:endParaRPr lang="en-US" dirty="0"/>
          </a:p>
        </p:txBody>
      </p:sp>
      <p:sp>
        <p:nvSpPr>
          <p:cNvPr id="3" name="Title 2">
            <a:extLst>
              <a:ext uri="{FF2B5EF4-FFF2-40B4-BE49-F238E27FC236}">
                <a16:creationId xmlns:a16="http://schemas.microsoft.com/office/drawing/2014/main" id="{0BE5D489-A93C-4FCF-A519-34C98C969768}"/>
              </a:ext>
            </a:extLst>
          </p:cNvPr>
          <p:cNvSpPr>
            <a:spLocks noGrp="1"/>
          </p:cNvSpPr>
          <p:nvPr>
            <p:ph type="title"/>
          </p:nvPr>
        </p:nvSpPr>
        <p:spPr>
          <a:xfrm>
            <a:off x="457200" y="0"/>
            <a:ext cx="8229600" cy="990600"/>
          </a:xfrm>
        </p:spPr>
        <p:txBody>
          <a:bodyPr>
            <a:normAutofit/>
          </a:bodyPr>
          <a:lstStyle/>
          <a:p>
            <a:pPr algn="ctr"/>
            <a:r>
              <a:rPr lang="en-US" sz="3600" dirty="0">
                <a:effectLst/>
                <a:latin typeface="Arial Black" panose="020B0A04020102020204" pitchFamily="34" charset="0"/>
              </a:rPr>
              <a:t>Looking Ahead </a:t>
            </a:r>
          </a:p>
        </p:txBody>
      </p:sp>
    </p:spTree>
    <p:extLst>
      <p:ext uri="{BB962C8B-B14F-4D97-AF65-F5344CB8AC3E}">
        <p14:creationId xmlns:p14="http://schemas.microsoft.com/office/powerpoint/2010/main" val="3673619214"/>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224B68-FC95-41E3-A388-590E5DAD56F4}"/>
              </a:ext>
            </a:extLst>
          </p:cNvPr>
          <p:cNvPicPr>
            <a:picLocks noChangeAspect="1"/>
          </p:cNvPicPr>
          <p:nvPr/>
        </p:nvPicPr>
        <p:blipFill>
          <a:blip r:embed="rId3"/>
          <a:stretch>
            <a:fillRect/>
          </a:stretch>
        </p:blipFill>
        <p:spPr>
          <a:xfrm>
            <a:off x="678930" y="1066800"/>
            <a:ext cx="7924800" cy="4989790"/>
          </a:xfrm>
          <a:prstGeom prst="rect">
            <a:avLst/>
          </a:prstGeom>
        </p:spPr>
      </p:pic>
      <p:sp>
        <p:nvSpPr>
          <p:cNvPr id="7170" name="Title 1"/>
          <p:cNvSpPr>
            <a:spLocks noGrp="1"/>
          </p:cNvSpPr>
          <p:nvPr>
            <p:ph type="title"/>
          </p:nvPr>
        </p:nvSpPr>
        <p:spPr>
          <a:xfrm>
            <a:off x="304800" y="-1"/>
            <a:ext cx="8610600" cy="381001"/>
          </a:xfrm>
        </p:spPr>
        <p:txBody>
          <a:bodyPr>
            <a:normAutofit fontScale="90000"/>
          </a:bodyPr>
          <a:lstStyle/>
          <a:p>
            <a:pPr algn="ctr"/>
            <a:br>
              <a:rPr lang="en-US" dirty="0">
                <a:effectLst/>
              </a:rPr>
            </a:br>
            <a:r>
              <a:rPr lang="en-US" dirty="0">
                <a:effectLst/>
                <a:latin typeface="Arial Black" panose="020B0A04020102020204" pitchFamily="34" charset="0"/>
              </a:rPr>
              <a:t>Education/Training Page</a:t>
            </a:r>
            <a:endParaRPr lang="en-US" altLang="en-US" sz="3600" b="1" dirty="0">
              <a:effectLst/>
              <a:latin typeface="Arial Black" panose="020B0A04020102020204" pitchFamily="34" charset="0"/>
              <a:cs typeface="Shruti" pitchFamily="34" charset="0"/>
            </a:endParaRPr>
          </a:p>
        </p:txBody>
      </p:sp>
      <p:sp>
        <p:nvSpPr>
          <p:cNvPr id="7171" name="Content Placeholder 2"/>
          <p:cNvSpPr>
            <a:spLocks noGrp="1"/>
          </p:cNvSpPr>
          <p:nvPr>
            <p:ph sz="quarter" idx="1"/>
          </p:nvPr>
        </p:nvSpPr>
        <p:spPr>
          <a:xfrm>
            <a:off x="609600" y="1066800"/>
            <a:ext cx="8305800" cy="5181600"/>
          </a:xfrm>
        </p:spPr>
        <p:txBody>
          <a:bodyPr>
            <a:normAutofit/>
          </a:bodyPr>
          <a:lstStyle/>
          <a:p>
            <a:endParaRPr lang="en-US" altLang="en-US" sz="3200" dirty="0">
              <a:latin typeface="Shruti" pitchFamily="34" charset="0"/>
              <a:cs typeface="Shruti" pitchFamily="34" charset="0"/>
            </a:endParaRPr>
          </a:p>
          <a:p>
            <a:pPr lvl="1">
              <a:buFont typeface="Courier New" pitchFamily="49" charset="0"/>
              <a:buChar char="o"/>
            </a:pPr>
            <a:endParaRPr lang="en-US" altLang="en-US" sz="2000" dirty="0"/>
          </a:p>
        </p:txBody>
      </p:sp>
      <p:sp>
        <p:nvSpPr>
          <p:cNvPr id="5" name="Slide Number Placeholder 4"/>
          <p:cNvSpPr>
            <a:spLocks noGrp="1"/>
          </p:cNvSpPr>
          <p:nvPr>
            <p:ph type="sldNum" sz="quarter" idx="12"/>
          </p:nvPr>
        </p:nvSpPr>
        <p:spPr/>
        <p:txBody>
          <a:bodyPr/>
          <a:lstStyle/>
          <a:p>
            <a:pPr>
              <a:defRPr/>
            </a:pPr>
            <a:fld id="{FB5D36F3-882D-46B7-8E3D-20656F11052A}" type="slidenum">
              <a:rPr lang="en-US" smtClean="0"/>
              <a:pPr>
                <a:defRPr/>
              </a:pPr>
              <a:t>14</a:t>
            </a:fld>
            <a:endParaRPr lang="en-US" dirty="0"/>
          </a:p>
        </p:txBody>
      </p:sp>
      <p:sp>
        <p:nvSpPr>
          <p:cNvPr id="2" name="Rectangle 1">
            <a:extLst>
              <a:ext uri="{FF2B5EF4-FFF2-40B4-BE49-F238E27FC236}">
                <a16:creationId xmlns:a16="http://schemas.microsoft.com/office/drawing/2014/main" id="{9485D602-DB85-4428-A463-3AA7FD8275AD}"/>
              </a:ext>
            </a:extLst>
          </p:cNvPr>
          <p:cNvSpPr/>
          <p:nvPr/>
        </p:nvSpPr>
        <p:spPr>
          <a:xfrm>
            <a:off x="972264" y="6216134"/>
            <a:ext cx="7580472" cy="461665"/>
          </a:xfrm>
          <a:prstGeom prst="rect">
            <a:avLst/>
          </a:prstGeom>
          <a:solidFill>
            <a:schemeClr val="bg1"/>
          </a:solidFill>
        </p:spPr>
        <p:txBody>
          <a:bodyPr wrap="square">
            <a:spAutoFit/>
          </a:bodyPr>
          <a:lstStyle/>
          <a:p>
            <a:r>
              <a:rPr lang="en-US" sz="2400" dirty="0"/>
              <a:t>     http://elections.wi.gov/clerks/education/training</a:t>
            </a:r>
          </a:p>
        </p:txBody>
      </p:sp>
      <p:sp>
        <p:nvSpPr>
          <p:cNvPr id="8" name="Rounded Rectangle 11">
            <a:extLst>
              <a:ext uri="{FF2B5EF4-FFF2-40B4-BE49-F238E27FC236}">
                <a16:creationId xmlns:a16="http://schemas.microsoft.com/office/drawing/2014/main" id="{D1A7F806-AA57-4F1A-AA62-8CEF5C920AD4}"/>
              </a:ext>
            </a:extLst>
          </p:cNvPr>
          <p:cNvSpPr/>
          <p:nvPr/>
        </p:nvSpPr>
        <p:spPr>
          <a:xfrm>
            <a:off x="2971800" y="1761980"/>
            <a:ext cx="457200" cy="3048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0000"/>
              </a:solidFill>
            </a:endParaRPr>
          </a:p>
        </p:txBody>
      </p:sp>
      <p:sp>
        <p:nvSpPr>
          <p:cNvPr id="9" name="Rounded Rectangle 11">
            <a:extLst>
              <a:ext uri="{FF2B5EF4-FFF2-40B4-BE49-F238E27FC236}">
                <a16:creationId xmlns:a16="http://schemas.microsoft.com/office/drawing/2014/main" id="{825189DC-4366-4AF2-92FC-DB02B5922799}"/>
              </a:ext>
            </a:extLst>
          </p:cNvPr>
          <p:cNvSpPr/>
          <p:nvPr/>
        </p:nvSpPr>
        <p:spPr>
          <a:xfrm>
            <a:off x="2971800" y="2362200"/>
            <a:ext cx="838200" cy="28548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0000"/>
              </a:solidFill>
            </a:endParaRPr>
          </a:p>
        </p:txBody>
      </p:sp>
      <p:pic>
        <p:nvPicPr>
          <p:cNvPr id="6" name="Picture 5" descr="A screenshot of a social media post&#10;&#10;Description automatically generated">
            <a:extLst>
              <a:ext uri="{FF2B5EF4-FFF2-40B4-BE49-F238E27FC236}">
                <a16:creationId xmlns:a16="http://schemas.microsoft.com/office/drawing/2014/main" id="{A5528243-3EC5-4CE0-8279-238507CD7961}"/>
              </a:ext>
            </a:extLst>
          </p:cNvPr>
          <p:cNvPicPr>
            <a:picLocks noChangeAspect="1"/>
          </p:cNvPicPr>
          <p:nvPr/>
        </p:nvPicPr>
        <p:blipFill rotWithShape="1">
          <a:blip r:embed="rId4">
            <a:extLst>
              <a:ext uri="{28A0092B-C50C-407E-A947-70E740481C1C}">
                <a14:useLocalDpi xmlns:a14="http://schemas.microsoft.com/office/drawing/2010/main" val="0"/>
              </a:ext>
            </a:extLst>
          </a:blip>
          <a:srcRect t="13329" r="3327"/>
          <a:stretch/>
        </p:blipFill>
        <p:spPr>
          <a:xfrm>
            <a:off x="-8477" y="914829"/>
            <a:ext cx="8838629" cy="5943171"/>
          </a:xfrm>
          <a:prstGeom prst="rect">
            <a:avLst/>
          </a:prstGeom>
        </p:spPr>
      </p:pic>
      <p:sp>
        <p:nvSpPr>
          <p:cNvPr id="3" name="Rectangle 2">
            <a:extLst>
              <a:ext uri="{FF2B5EF4-FFF2-40B4-BE49-F238E27FC236}">
                <a16:creationId xmlns:a16="http://schemas.microsoft.com/office/drawing/2014/main" id="{47E1D175-3195-4497-9556-415E43487A1B}"/>
              </a:ext>
            </a:extLst>
          </p:cNvPr>
          <p:cNvSpPr/>
          <p:nvPr/>
        </p:nvSpPr>
        <p:spPr>
          <a:xfrm>
            <a:off x="130968" y="6144795"/>
            <a:ext cx="8699184" cy="461665"/>
          </a:xfrm>
          <a:prstGeom prst="rect">
            <a:avLst/>
          </a:prstGeom>
          <a:solidFill>
            <a:schemeClr val="bg1"/>
          </a:solidFill>
        </p:spPr>
        <p:txBody>
          <a:bodyPr wrap="square">
            <a:spAutoFit/>
          </a:bodyPr>
          <a:lstStyle/>
          <a:p>
            <a:pPr algn="ctr"/>
            <a:r>
              <a:rPr lang="en-US" sz="2400" dirty="0"/>
              <a:t> https://elections.wi.gov/clerks/education-training</a:t>
            </a:r>
          </a:p>
        </p:txBody>
      </p:sp>
    </p:spTree>
    <p:extLst>
      <p:ext uri="{BB962C8B-B14F-4D97-AF65-F5344CB8AC3E}">
        <p14:creationId xmlns:p14="http://schemas.microsoft.com/office/powerpoint/2010/main" val="3849013856"/>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p:cNvSpPr>
            <a:spLocks noGrp="1" noChangeArrowheads="1"/>
          </p:cNvSpPr>
          <p:nvPr>
            <p:ph idx="1"/>
          </p:nvPr>
        </p:nvSpPr>
        <p:spPr>
          <a:xfrm>
            <a:off x="457200" y="845478"/>
            <a:ext cx="8229600" cy="5727935"/>
          </a:xfrm>
        </p:spPr>
        <p:txBody>
          <a:bodyPr>
            <a:normAutofit fontScale="25000" lnSpcReduction="20000"/>
          </a:bodyPr>
          <a:lstStyle/>
          <a:p>
            <a:pPr>
              <a:lnSpc>
                <a:spcPct val="150000"/>
              </a:lnSpc>
              <a:buSzPct val="150000"/>
              <a:buFont typeface="Lucida Sans Unicode" panose="020B0602030504020204" pitchFamily="34" charset="0"/>
              <a:buChar char="‣"/>
              <a:defRPr/>
            </a:pPr>
            <a:r>
              <a:rPr lang="en-US" altLang="en-US" sz="9600" dirty="0">
                <a:latin typeface="Arial  "/>
                <a:cs typeface="Arial" panose="020B0604020202020204" pitchFamily="34" charset="0"/>
              </a:rPr>
              <a:t>New Municipal Clerk Checklist</a:t>
            </a:r>
          </a:p>
          <a:p>
            <a:pPr>
              <a:lnSpc>
                <a:spcPct val="150000"/>
              </a:lnSpc>
              <a:buSzPct val="150000"/>
              <a:buFont typeface="Lucida Sans Unicode" panose="020B0602030504020204" pitchFamily="34" charset="0"/>
              <a:buChar char="‣"/>
              <a:defRPr/>
            </a:pPr>
            <a:r>
              <a:rPr lang="en-US" altLang="en-US" sz="9600" dirty="0">
                <a:latin typeface="Arial  "/>
                <a:cs typeface="Arial" panose="020B0604020202020204" pitchFamily="34" charset="0"/>
              </a:rPr>
              <a:t>Training Terms</a:t>
            </a:r>
          </a:p>
          <a:p>
            <a:pPr>
              <a:lnSpc>
                <a:spcPct val="150000"/>
              </a:lnSpc>
              <a:buSzPct val="150000"/>
              <a:buFont typeface="Lucida Sans Unicode" panose="020B0602030504020204" pitchFamily="34" charset="0"/>
              <a:buChar char="‣"/>
              <a:defRPr/>
            </a:pPr>
            <a:r>
              <a:rPr lang="en-US" altLang="en-US" sz="9600" dirty="0">
                <a:latin typeface="Arial  "/>
                <a:cs typeface="Arial" panose="020B0604020202020204" pitchFamily="34" charset="0"/>
              </a:rPr>
              <a:t>Training Resources</a:t>
            </a:r>
          </a:p>
          <a:p>
            <a:pPr lvl="1">
              <a:lnSpc>
                <a:spcPct val="170000"/>
              </a:lnSpc>
              <a:buSzPct val="75000"/>
              <a:buFont typeface="Courier New" panose="02070309020205020404" pitchFamily="49" charset="0"/>
              <a:buChar char="o"/>
              <a:defRPr/>
            </a:pPr>
            <a:r>
              <a:rPr lang="en-US" altLang="en-US" sz="8800" dirty="0">
                <a:latin typeface="Arial  "/>
                <a:cs typeface="Arial" panose="020B0604020202020204" pitchFamily="34" charset="0"/>
              </a:rPr>
              <a:t>Poll Worker Training Agendas </a:t>
            </a:r>
          </a:p>
          <a:p>
            <a:pPr lvl="1">
              <a:lnSpc>
                <a:spcPct val="170000"/>
              </a:lnSpc>
              <a:buSzPct val="75000"/>
              <a:buFont typeface="Courier New" panose="02070309020205020404" pitchFamily="49" charset="0"/>
              <a:buChar char="o"/>
              <a:defRPr/>
            </a:pPr>
            <a:r>
              <a:rPr lang="en-US" altLang="en-US" sz="8800" dirty="0">
                <a:latin typeface="Arial  "/>
                <a:cs typeface="Arial" panose="020B0604020202020204" pitchFamily="34" charset="0"/>
              </a:rPr>
              <a:t>WEC Learning Center</a:t>
            </a:r>
          </a:p>
          <a:p>
            <a:pPr lvl="1">
              <a:lnSpc>
                <a:spcPct val="170000"/>
              </a:lnSpc>
              <a:buSzPct val="75000"/>
              <a:buFont typeface="Courier New" panose="02070309020205020404" pitchFamily="49" charset="0"/>
              <a:buChar char="o"/>
              <a:defRPr/>
            </a:pPr>
            <a:r>
              <a:rPr lang="en-US" altLang="en-US" sz="8800" dirty="0">
                <a:latin typeface="Arial  "/>
                <a:cs typeface="Arial" panose="020B0604020202020204" pitchFamily="34" charset="0"/>
              </a:rPr>
              <a:t>Election Administration TTX</a:t>
            </a:r>
          </a:p>
          <a:p>
            <a:pPr lvl="1">
              <a:lnSpc>
                <a:spcPct val="170000"/>
              </a:lnSpc>
              <a:buSzPct val="75000"/>
              <a:buFont typeface="Courier New" panose="02070309020205020404" pitchFamily="49" charset="0"/>
              <a:buChar char="o"/>
              <a:defRPr/>
            </a:pPr>
            <a:r>
              <a:rPr lang="en-US" altLang="en-US" sz="8800" dirty="0">
                <a:latin typeface="Arial  "/>
                <a:cs typeface="Arial" panose="020B0604020202020204" pitchFamily="34" charset="0"/>
              </a:rPr>
              <a:t>2020-2021 EA Webinars</a:t>
            </a:r>
          </a:p>
          <a:p>
            <a:pPr lvl="1">
              <a:lnSpc>
                <a:spcPct val="170000"/>
              </a:lnSpc>
              <a:buSzPct val="75000"/>
              <a:buFont typeface="Courier New" panose="02070309020205020404" pitchFamily="49" charset="0"/>
              <a:buChar char="o"/>
              <a:defRPr/>
            </a:pPr>
            <a:r>
              <a:rPr lang="en-US" altLang="en-US" sz="8800" dirty="0">
                <a:latin typeface="Arial  "/>
                <a:cs typeface="Arial" panose="020B0604020202020204" pitchFamily="34" charset="0"/>
              </a:rPr>
              <a:t>Election Day/Election Administration Manuals</a:t>
            </a:r>
          </a:p>
          <a:p>
            <a:pPr lvl="1">
              <a:lnSpc>
                <a:spcPct val="170000"/>
              </a:lnSpc>
              <a:buSzPct val="75000"/>
              <a:buFont typeface="Courier New" panose="02070309020205020404" pitchFamily="49" charset="0"/>
              <a:buChar char="o"/>
              <a:defRPr/>
            </a:pPr>
            <a:endParaRPr lang="en-US" altLang="en-US" sz="1600" dirty="0">
              <a:latin typeface="Arial  "/>
              <a:cs typeface="Arial" panose="020B0604020202020204" pitchFamily="34" charset="0"/>
            </a:endParaRPr>
          </a:p>
          <a:p>
            <a:pPr lvl="1">
              <a:lnSpc>
                <a:spcPct val="120000"/>
              </a:lnSpc>
              <a:buSzPct val="75000"/>
              <a:buFont typeface="Courier New" panose="02070309020205020404" pitchFamily="49" charset="0"/>
              <a:buChar char="o"/>
              <a:defRPr/>
            </a:pPr>
            <a:r>
              <a:rPr lang="en-US" altLang="en-US" sz="8800" dirty="0">
                <a:latin typeface="Arial  "/>
                <a:cs typeface="Arial" panose="020B0604020202020204" pitchFamily="34" charset="0"/>
              </a:rPr>
              <a:t>Other topic specific manuals (recall, recount, SVD voting, referenda, etc.)</a:t>
            </a:r>
          </a:p>
          <a:p>
            <a:pPr>
              <a:lnSpc>
                <a:spcPct val="150000"/>
              </a:lnSpc>
              <a:buSzPct val="100000"/>
              <a:buFont typeface="Lucida Sans Unicode" panose="020B0602030504020204" pitchFamily="34" charset="0"/>
              <a:buChar char="‣"/>
              <a:defRPr/>
            </a:pPr>
            <a:endParaRPr lang="en-US" altLang="en-US" sz="6000" dirty="0">
              <a:latin typeface="Arial  "/>
              <a:cs typeface="Arial" panose="020B0604020202020204" pitchFamily="34" charset="0"/>
            </a:endParaRPr>
          </a:p>
          <a:p>
            <a:pPr marL="256032" lvl="1" indent="0">
              <a:lnSpc>
                <a:spcPct val="170000"/>
              </a:lnSpc>
              <a:buSzPct val="100000"/>
              <a:buNone/>
              <a:defRPr/>
            </a:pPr>
            <a:endParaRPr lang="en-US" altLang="en-US" sz="5500" dirty="0">
              <a:latin typeface="Arial" panose="020B0604020202020204" pitchFamily="34" charset="0"/>
              <a:cs typeface="Arial" panose="020B0604020202020204" pitchFamily="34" charset="0"/>
            </a:endParaRPr>
          </a:p>
          <a:p>
            <a:pPr marL="109728" indent="0" eaLnBrk="1" hangingPunct="1">
              <a:lnSpc>
                <a:spcPct val="200000"/>
              </a:lnSpc>
              <a:buNone/>
              <a:defRPr/>
            </a:pPr>
            <a:endParaRPr lang="en-US" altLang="en-US" sz="3200" dirty="0">
              <a:solidFill>
                <a:schemeClr val="tx1"/>
              </a:solidFill>
              <a:latin typeface="Arial" panose="020B0604020202020204" pitchFamily="34" charset="0"/>
              <a:cs typeface="Arial" panose="020B0604020202020204" pitchFamily="34" charset="0"/>
            </a:endParaRPr>
          </a:p>
          <a:p>
            <a:pPr eaLnBrk="1" hangingPunct="1">
              <a:lnSpc>
                <a:spcPct val="170000"/>
              </a:lnSpc>
              <a:defRPr/>
            </a:pPr>
            <a:endParaRPr lang="en-US" altLang="en-US" sz="3200" dirty="0">
              <a:solidFill>
                <a:schemeClr val="tx1"/>
              </a:solidFill>
              <a:latin typeface="Arial" panose="020B0604020202020204" pitchFamily="34" charset="0"/>
              <a:cs typeface="Arial" panose="020B0604020202020204" pitchFamily="34" charset="0"/>
            </a:endParaRPr>
          </a:p>
          <a:p>
            <a:pPr marL="109728" indent="0" eaLnBrk="1" hangingPunct="1">
              <a:buNone/>
              <a:defRPr/>
            </a:pPr>
            <a:endParaRPr lang="en-US" altLang="en-US" dirty="0">
              <a:solidFill>
                <a:schemeClr val="tx1"/>
              </a:solidFill>
            </a:endParaRPr>
          </a:p>
          <a:p>
            <a:pPr lvl="1" eaLnBrk="1" hangingPunct="1">
              <a:lnSpc>
                <a:spcPct val="50000"/>
              </a:lnSpc>
              <a:buFontTx/>
              <a:buNone/>
              <a:defRPr/>
            </a:pPr>
            <a:endParaRPr lang="en-US" altLang="en-US" dirty="0"/>
          </a:p>
          <a:p>
            <a:pPr eaLnBrk="1" hangingPunct="1">
              <a:buFont typeface="Arial" pitchFamily="34" charset="0"/>
              <a:buNone/>
              <a:defRPr/>
            </a:pPr>
            <a:endParaRPr lang="en-US" altLang="en-US" dirty="0"/>
          </a:p>
          <a:p>
            <a:pPr lvl="1" eaLnBrk="1" hangingPunct="1">
              <a:buFontTx/>
              <a:buNone/>
              <a:defRPr/>
            </a:pPr>
            <a:endParaRPr lang="en-US" altLang="en-US" dirty="0"/>
          </a:p>
        </p:txBody>
      </p:sp>
      <p:sp>
        <p:nvSpPr>
          <p:cNvPr id="8194" name="Rectangle 18"/>
          <p:cNvSpPr>
            <a:spLocks noGrp="1" noChangeArrowheads="1"/>
          </p:cNvSpPr>
          <p:nvPr>
            <p:ph type="title"/>
          </p:nvPr>
        </p:nvSpPr>
        <p:spPr>
          <a:xfrm>
            <a:off x="152400" y="76201"/>
            <a:ext cx="8767874" cy="838199"/>
          </a:xfrm>
        </p:spPr>
        <p:txBody>
          <a:bodyPr>
            <a:normAutofit/>
          </a:bodyPr>
          <a:lstStyle/>
          <a:p>
            <a:pPr algn="ctr" eaLnBrk="1" hangingPunct="1"/>
            <a:r>
              <a:rPr lang="en-US" altLang="en-US" sz="3500" dirty="0">
                <a:solidFill>
                  <a:schemeClr val="tx1"/>
                </a:solidFill>
                <a:effectLst/>
                <a:latin typeface="Arial Black" panose="020B0A04020102020204" pitchFamily="34" charset="0"/>
              </a:rPr>
              <a:t>Training Reminders/Resources</a:t>
            </a:r>
          </a:p>
        </p:txBody>
      </p:sp>
      <p:grpSp>
        <p:nvGrpSpPr>
          <p:cNvPr id="11" name="Group 10"/>
          <p:cNvGrpSpPr/>
          <p:nvPr/>
        </p:nvGrpSpPr>
        <p:grpSpPr>
          <a:xfrm>
            <a:off x="8229600" y="76201"/>
            <a:ext cx="690674" cy="769278"/>
            <a:chOff x="7924800" y="76201"/>
            <a:chExt cx="971550" cy="990600"/>
          </a:xfrm>
        </p:grpSpPr>
        <p:grpSp>
          <p:nvGrpSpPr>
            <p:cNvPr id="12" name="Group 11"/>
            <p:cNvGrpSpPr/>
            <p:nvPr/>
          </p:nvGrpSpPr>
          <p:grpSpPr>
            <a:xfrm>
              <a:off x="7924800" y="76201"/>
              <a:ext cx="971550" cy="990600"/>
              <a:chOff x="4724400" y="2590800"/>
              <a:chExt cx="1123950" cy="1069227"/>
            </a:xfrm>
          </p:grpSpPr>
          <p:pic>
            <p:nvPicPr>
              <p:cNvPr id="14" name="Picture 2" descr="W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5" name="TextBox 14"/>
              <p:cNvSpPr txBox="1"/>
              <p:nvPr/>
            </p:nvSpPr>
            <p:spPr>
              <a:xfrm>
                <a:off x="4739092" y="2793207"/>
                <a:ext cx="969681" cy="427783"/>
              </a:xfrm>
              <a:prstGeom prst="rect">
                <a:avLst/>
              </a:prstGeom>
              <a:noFill/>
            </p:spPr>
            <p:txBody>
              <a:bodyPr wrap="square" rtlCol="0">
                <a:spAutoFit/>
              </a:bodyPr>
              <a:lstStyle/>
              <a:p>
                <a:pPr algn="ctr"/>
                <a:endParaRPr lang="en-US" sz="1400" dirty="0"/>
              </a:p>
            </p:txBody>
          </p:sp>
        </p:grpSp>
        <p:sp>
          <p:nvSpPr>
            <p:cNvPr id="13" name="TextBox 12"/>
            <p:cNvSpPr txBox="1"/>
            <p:nvPr/>
          </p:nvSpPr>
          <p:spPr>
            <a:xfrm>
              <a:off x="7967791" y="393155"/>
              <a:ext cx="885567" cy="356692"/>
            </a:xfrm>
            <a:prstGeom prst="rect">
              <a:avLst/>
            </a:prstGeom>
            <a:noFill/>
          </p:spPr>
          <p:txBody>
            <a:bodyPr wrap="square" rtlCol="0">
              <a:spAutoFit/>
            </a:bodyPr>
            <a:lstStyle/>
            <a:p>
              <a:pPr algn="ctr"/>
              <a:r>
                <a:rPr lang="en-US" sz="1200" b="1" dirty="0"/>
                <a:t>WEC</a:t>
              </a:r>
            </a:p>
          </p:txBody>
        </p:sp>
      </p:grpSp>
      <p:sp>
        <p:nvSpPr>
          <p:cNvPr id="2" name="AutoShape 2" descr="Image result for spring clip art">
            <a:extLst>
              <a:ext uri="{FF2B5EF4-FFF2-40B4-BE49-F238E27FC236}">
                <a16:creationId xmlns:a16="http://schemas.microsoft.com/office/drawing/2014/main" id="{3BE38F28-B0A0-44C7-95D5-E2DA3B287E39}"/>
              </a:ext>
            </a:extLst>
          </p:cNvPr>
          <p:cNvSpPr>
            <a:spLocks noChangeAspect="1" noChangeArrowheads="1"/>
          </p:cNvSpPr>
          <p:nvPr/>
        </p:nvSpPr>
        <p:spPr bwMode="auto">
          <a:xfrm>
            <a:off x="3990975" y="2857500"/>
            <a:ext cx="1162050"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01404648"/>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0" name="Text Box 8"/>
          <p:cNvSpPr txBox="1">
            <a:spLocks noChangeArrowheads="1"/>
          </p:cNvSpPr>
          <p:nvPr/>
        </p:nvSpPr>
        <p:spPr bwMode="auto">
          <a:xfrm>
            <a:off x="1447800" y="2304979"/>
            <a:ext cx="6324600" cy="923330"/>
          </a:xfrm>
          <a:prstGeom prst="rect">
            <a:avLst/>
          </a:prstGeom>
          <a:noFill/>
          <a:ln>
            <a:noFill/>
          </a:ln>
          <a:effectLst/>
        </p:spPr>
        <p:txBody>
          <a:bodyPr wrap="square">
            <a:spAutoFit/>
          </a:bodyPr>
          <a:lstStyle>
            <a:lvl1pPr eaLnBrk="0" hangingPunct="0">
              <a:spcBef>
                <a:spcPct val="20000"/>
              </a:spcBef>
              <a:buClr>
                <a:schemeClr val="hlink"/>
              </a:buClr>
              <a:buFont typeface="Arial" pitchFamily="34" charset="0"/>
              <a:buChar char="■"/>
              <a:defRPr sz="2800" b="1">
                <a:solidFill>
                  <a:srgbClr val="000000"/>
                </a:solidFill>
                <a:latin typeface="Arial" pitchFamily="34" charset="0"/>
              </a:defRPr>
            </a:lvl1pPr>
            <a:lvl2pPr marL="742950" indent="-285750" eaLnBrk="0" hangingPunct="0">
              <a:spcBef>
                <a:spcPct val="20000"/>
              </a:spcBef>
              <a:buClr>
                <a:schemeClr val="hlink"/>
              </a:buClr>
              <a:buChar char="–"/>
              <a:defRPr sz="2400">
                <a:solidFill>
                  <a:srgbClr val="000000"/>
                </a:solidFill>
                <a:latin typeface="Arial" pitchFamily="34" charset="0"/>
              </a:defRPr>
            </a:lvl2pPr>
            <a:lvl3pPr marL="1143000" indent="-228600" eaLnBrk="0" hangingPunct="0">
              <a:spcBef>
                <a:spcPct val="20000"/>
              </a:spcBef>
              <a:buClr>
                <a:schemeClr val="hlink"/>
              </a:buClr>
              <a:buFont typeface="Arial" pitchFamily="34" charset="0"/>
              <a:buChar char="■"/>
              <a:defRPr sz="2200">
                <a:solidFill>
                  <a:srgbClr val="000000"/>
                </a:solidFill>
                <a:latin typeface="Arial" pitchFamily="34" charset="0"/>
              </a:defRPr>
            </a:lvl3pPr>
            <a:lvl4pPr marL="1600200" indent="-228600" eaLnBrk="0" hangingPunct="0">
              <a:spcBef>
                <a:spcPct val="20000"/>
              </a:spcBef>
              <a:buClr>
                <a:schemeClr val="hlink"/>
              </a:buClr>
              <a:buChar char="–"/>
              <a:defRPr sz="2000">
                <a:solidFill>
                  <a:srgbClr val="000000"/>
                </a:solidFill>
                <a:latin typeface="Arial" pitchFamily="34" charset="0"/>
              </a:defRPr>
            </a:lvl4pPr>
            <a:lvl5pPr marL="2057400" indent="-228600" eaLnBrk="0" hangingPunct="0">
              <a:spcBef>
                <a:spcPct val="20000"/>
              </a:spcBef>
              <a:buClr>
                <a:schemeClr val="hlink"/>
              </a:buClr>
              <a:buFont typeface="Wingdings" pitchFamily="2" charset="2"/>
              <a:buChar char="l"/>
              <a:defRPr>
                <a:solidFill>
                  <a:srgbClr val="000000"/>
                </a:solidFill>
                <a:latin typeface="Arial" pitchFamily="34" charset="0"/>
              </a:defRPr>
            </a:lvl5pPr>
            <a:lvl6pPr marL="2514600" indent="-228600" eaLnBrk="0" fontAlgn="base" hangingPunct="0">
              <a:spcBef>
                <a:spcPct val="20000"/>
              </a:spcBef>
              <a:spcAft>
                <a:spcPct val="0"/>
              </a:spcAft>
              <a:buClr>
                <a:schemeClr val="hlink"/>
              </a:buClr>
              <a:buFont typeface="Wingdings" pitchFamily="2" charset="2"/>
              <a:buChar char="l"/>
              <a:defRPr>
                <a:solidFill>
                  <a:srgbClr val="000000"/>
                </a:solidFill>
                <a:latin typeface="Arial" pitchFamily="34" charset="0"/>
              </a:defRPr>
            </a:lvl6pPr>
            <a:lvl7pPr marL="2971800" indent="-228600" eaLnBrk="0" fontAlgn="base" hangingPunct="0">
              <a:spcBef>
                <a:spcPct val="20000"/>
              </a:spcBef>
              <a:spcAft>
                <a:spcPct val="0"/>
              </a:spcAft>
              <a:buClr>
                <a:schemeClr val="hlink"/>
              </a:buClr>
              <a:buFont typeface="Wingdings" pitchFamily="2" charset="2"/>
              <a:buChar char="l"/>
              <a:defRPr>
                <a:solidFill>
                  <a:srgbClr val="000000"/>
                </a:solidFill>
                <a:latin typeface="Arial" pitchFamily="34" charset="0"/>
              </a:defRPr>
            </a:lvl7pPr>
            <a:lvl8pPr marL="3429000" indent="-228600" eaLnBrk="0" fontAlgn="base" hangingPunct="0">
              <a:spcBef>
                <a:spcPct val="20000"/>
              </a:spcBef>
              <a:spcAft>
                <a:spcPct val="0"/>
              </a:spcAft>
              <a:buClr>
                <a:schemeClr val="hlink"/>
              </a:buClr>
              <a:buFont typeface="Wingdings" pitchFamily="2" charset="2"/>
              <a:buChar char="l"/>
              <a:defRPr>
                <a:solidFill>
                  <a:srgbClr val="000000"/>
                </a:solidFill>
                <a:latin typeface="Arial" pitchFamily="34" charset="0"/>
              </a:defRPr>
            </a:lvl8pPr>
            <a:lvl9pPr marL="3886200" indent="-228600" eaLnBrk="0" fontAlgn="base" hangingPunct="0">
              <a:spcBef>
                <a:spcPct val="20000"/>
              </a:spcBef>
              <a:spcAft>
                <a:spcPct val="0"/>
              </a:spcAft>
              <a:buClr>
                <a:schemeClr val="hlink"/>
              </a:buClr>
              <a:buFont typeface="Wingdings" pitchFamily="2" charset="2"/>
              <a:buChar char="l"/>
              <a:defRPr>
                <a:solidFill>
                  <a:srgbClr val="000000"/>
                </a:solidFill>
                <a:latin typeface="Arial" pitchFamily="34" charset="0"/>
              </a:defRPr>
            </a:lvl9pPr>
          </a:lstStyle>
          <a:p>
            <a:pPr algn="ctr" eaLnBrk="1" hangingPunct="1">
              <a:spcBef>
                <a:spcPct val="0"/>
              </a:spcBef>
              <a:buClrTx/>
              <a:buFontTx/>
              <a:buNone/>
            </a:pPr>
            <a:r>
              <a:rPr lang="en-US" altLang="en-US" sz="5400" dirty="0">
                <a:solidFill>
                  <a:schemeClr val="tx1"/>
                </a:solidFill>
                <a:latin typeface="Arial Black" panose="020B0A04020102020204" pitchFamily="34" charset="0"/>
              </a:rPr>
              <a:t>Questions?</a:t>
            </a:r>
          </a:p>
        </p:txBody>
      </p:sp>
      <p:grpSp>
        <p:nvGrpSpPr>
          <p:cNvPr id="14" name="Group 13"/>
          <p:cNvGrpSpPr/>
          <p:nvPr/>
        </p:nvGrpSpPr>
        <p:grpSpPr>
          <a:xfrm>
            <a:off x="8084289" y="76201"/>
            <a:ext cx="835985" cy="769278"/>
            <a:chOff x="7924800" y="76201"/>
            <a:chExt cx="971550" cy="990600"/>
          </a:xfrm>
        </p:grpSpPr>
        <p:grpSp>
          <p:nvGrpSpPr>
            <p:cNvPr id="15" name="Group 14"/>
            <p:cNvGrpSpPr/>
            <p:nvPr/>
          </p:nvGrpSpPr>
          <p:grpSpPr>
            <a:xfrm>
              <a:off x="7924800" y="76201"/>
              <a:ext cx="971550" cy="990600"/>
              <a:chOff x="4724400" y="2590800"/>
              <a:chExt cx="1123950" cy="1069227"/>
            </a:xfrm>
          </p:grpSpPr>
          <p:pic>
            <p:nvPicPr>
              <p:cNvPr id="17" name="Picture 2" descr="W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8" name="TextBox 17"/>
              <p:cNvSpPr txBox="1"/>
              <p:nvPr/>
            </p:nvSpPr>
            <p:spPr>
              <a:xfrm>
                <a:off x="4739092" y="2793207"/>
                <a:ext cx="969681" cy="427783"/>
              </a:xfrm>
              <a:prstGeom prst="rect">
                <a:avLst/>
              </a:prstGeom>
              <a:noFill/>
            </p:spPr>
            <p:txBody>
              <a:bodyPr wrap="square" rtlCol="0">
                <a:spAutoFit/>
              </a:bodyPr>
              <a:lstStyle/>
              <a:p>
                <a:pPr algn="ctr"/>
                <a:endParaRPr lang="en-US" sz="1400" dirty="0"/>
              </a:p>
            </p:txBody>
          </p:sp>
        </p:grpSp>
        <p:sp>
          <p:nvSpPr>
            <p:cNvPr id="16" name="TextBox 15"/>
            <p:cNvSpPr txBox="1"/>
            <p:nvPr/>
          </p:nvSpPr>
          <p:spPr>
            <a:xfrm>
              <a:off x="7967791" y="393155"/>
              <a:ext cx="885567" cy="356692"/>
            </a:xfrm>
            <a:prstGeom prst="rect">
              <a:avLst/>
            </a:prstGeom>
            <a:noFill/>
          </p:spPr>
          <p:txBody>
            <a:bodyPr wrap="square" rtlCol="0">
              <a:spAutoFit/>
            </a:bodyPr>
            <a:lstStyle/>
            <a:p>
              <a:pPr algn="ctr"/>
              <a:r>
                <a:rPr lang="en-US" sz="1200" b="1" dirty="0"/>
                <a:t>WEC</a:t>
              </a:r>
            </a:p>
          </p:txBody>
        </p:sp>
      </p:gr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4" name="Rectangle 4"/>
          <p:cNvSpPr>
            <a:spLocks noGrp="1" noChangeArrowheads="1"/>
          </p:cNvSpPr>
          <p:nvPr>
            <p:ph type="ctrTitle"/>
          </p:nvPr>
        </p:nvSpPr>
        <p:spPr>
          <a:xfrm>
            <a:off x="697951" y="1295400"/>
            <a:ext cx="7772400" cy="1829761"/>
          </a:xfrm>
        </p:spPr>
        <p:txBody>
          <a:bodyPr anchor="ctr"/>
          <a:lstStyle/>
          <a:p>
            <a:pPr algn="ctr" eaLnBrk="1" hangingPunct="1"/>
            <a:r>
              <a:rPr lang="en-US" altLang="en-US" b="0" dirty="0">
                <a:solidFill>
                  <a:schemeClr val="tx1"/>
                </a:solidFill>
                <a:effectLst/>
                <a:latin typeface="Arial Black" panose="020B0A04020102020204" pitchFamily="34" charset="0"/>
                <a:cs typeface="Arial" panose="020B0604020202020204" pitchFamily="34" charset="0"/>
              </a:rPr>
              <a:t>Thank You!</a:t>
            </a:r>
          </a:p>
        </p:txBody>
      </p:sp>
      <p:sp>
        <p:nvSpPr>
          <p:cNvPr id="3" name="Subtitle 2"/>
          <p:cNvSpPr>
            <a:spLocks noGrp="1"/>
          </p:cNvSpPr>
          <p:nvPr>
            <p:ph type="subTitle" idx="1"/>
          </p:nvPr>
        </p:nvSpPr>
        <p:spPr>
          <a:xfrm>
            <a:off x="683437" y="3048000"/>
            <a:ext cx="7772400" cy="1199704"/>
          </a:xfrm>
        </p:spPr>
        <p:txBody>
          <a:bodyPr>
            <a:noAutofit/>
          </a:bodyPr>
          <a:lstStyle/>
          <a:p>
            <a:pPr algn="l"/>
            <a:r>
              <a:rPr lang="en-US" sz="2800" b="1" dirty="0">
                <a:solidFill>
                  <a:schemeClr val="tx1"/>
                </a:solidFill>
                <a:latin typeface="Arial" panose="020B0604020202020204" pitchFamily="34" charset="0"/>
                <a:cs typeface="Arial" panose="020B0604020202020204" pitchFamily="34" charset="0"/>
              </a:rPr>
              <a:t>Questions?  </a:t>
            </a:r>
          </a:p>
          <a:p>
            <a:pPr algn="l"/>
            <a:r>
              <a:rPr lang="en-US" sz="2800" b="1" dirty="0">
                <a:solidFill>
                  <a:schemeClr val="tx1"/>
                </a:solidFill>
                <a:latin typeface="Arial" panose="020B0604020202020204" pitchFamily="34" charset="0"/>
                <a:cs typeface="Arial" panose="020B0604020202020204" pitchFamily="34" charset="0"/>
              </a:rPr>
              <a:t>Email: </a:t>
            </a:r>
            <a:r>
              <a:rPr lang="en-US" sz="2800" b="1" dirty="0">
                <a:solidFill>
                  <a:schemeClr val="tx1"/>
                </a:solidFill>
                <a:latin typeface="Arial" panose="020B0604020202020204" pitchFamily="34" charset="0"/>
                <a:cs typeface="Arial" panose="020B0604020202020204" pitchFamily="34" charset="0"/>
                <a:hlinkClick r:id="rId3"/>
              </a:rPr>
              <a:t>elections@wi.gov</a:t>
            </a:r>
            <a:endParaRPr lang="en-US" sz="2800" b="1" dirty="0">
              <a:solidFill>
                <a:schemeClr val="tx1"/>
              </a:solidFill>
              <a:latin typeface="Arial" panose="020B0604020202020204" pitchFamily="34" charset="0"/>
              <a:cs typeface="Arial" panose="020B0604020202020204" pitchFamily="34" charset="0"/>
            </a:endParaRPr>
          </a:p>
          <a:p>
            <a:pPr algn="l"/>
            <a:r>
              <a:rPr lang="en-US" sz="2800" b="1" dirty="0">
                <a:solidFill>
                  <a:schemeClr val="tx1"/>
                </a:solidFill>
                <a:latin typeface="Arial" panose="020B0604020202020204" pitchFamily="34" charset="0"/>
                <a:cs typeface="Arial" panose="020B0604020202020204" pitchFamily="34" charset="0"/>
              </a:rPr>
              <a:t>Elections Helpdesk: 608-261-2028</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7" y="4997218"/>
            <a:ext cx="9144000" cy="1860782"/>
          </a:xfrm>
          <a:prstGeom prst="rect">
            <a:avLst/>
          </a:prstGeom>
        </p:spPr>
      </p:pic>
      <p:grpSp>
        <p:nvGrpSpPr>
          <p:cNvPr id="10" name="Group 9">
            <a:extLst>
              <a:ext uri="{FF2B5EF4-FFF2-40B4-BE49-F238E27FC236}">
                <a16:creationId xmlns:a16="http://schemas.microsoft.com/office/drawing/2014/main" id="{74DC5FD8-3942-4F89-8510-8D739BC2792D}"/>
              </a:ext>
            </a:extLst>
          </p:cNvPr>
          <p:cNvGrpSpPr/>
          <p:nvPr/>
        </p:nvGrpSpPr>
        <p:grpSpPr>
          <a:xfrm>
            <a:off x="8038765" y="304800"/>
            <a:ext cx="835985" cy="769278"/>
            <a:chOff x="7924800" y="76201"/>
            <a:chExt cx="971550" cy="990600"/>
          </a:xfrm>
        </p:grpSpPr>
        <p:grpSp>
          <p:nvGrpSpPr>
            <p:cNvPr id="11" name="Group 10">
              <a:extLst>
                <a:ext uri="{FF2B5EF4-FFF2-40B4-BE49-F238E27FC236}">
                  <a16:creationId xmlns:a16="http://schemas.microsoft.com/office/drawing/2014/main" id="{DBAA6670-9F7A-4D0C-8D93-5187906D1A7B}"/>
                </a:ext>
              </a:extLst>
            </p:cNvPr>
            <p:cNvGrpSpPr/>
            <p:nvPr/>
          </p:nvGrpSpPr>
          <p:grpSpPr>
            <a:xfrm>
              <a:off x="7924800" y="76201"/>
              <a:ext cx="971550" cy="990600"/>
              <a:chOff x="4724400" y="2590800"/>
              <a:chExt cx="1123950" cy="1069227"/>
            </a:xfrm>
          </p:grpSpPr>
          <p:pic>
            <p:nvPicPr>
              <p:cNvPr id="13" name="Picture 2" descr="WI">
                <a:extLst>
                  <a:ext uri="{FF2B5EF4-FFF2-40B4-BE49-F238E27FC236}">
                    <a16:creationId xmlns:a16="http://schemas.microsoft.com/office/drawing/2014/main" id="{18FF6F19-2958-4215-AFBA-520F2EC104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4" name="TextBox 13">
                <a:extLst>
                  <a:ext uri="{FF2B5EF4-FFF2-40B4-BE49-F238E27FC236}">
                    <a16:creationId xmlns:a16="http://schemas.microsoft.com/office/drawing/2014/main" id="{50F7497F-2F41-4651-AF12-5F6A255793A1}"/>
                  </a:ext>
                </a:extLst>
              </p:cNvPr>
              <p:cNvSpPr txBox="1"/>
              <p:nvPr/>
            </p:nvSpPr>
            <p:spPr>
              <a:xfrm>
                <a:off x="4739092" y="2793207"/>
                <a:ext cx="969681" cy="427783"/>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pitchFamily="34" charset="0"/>
                  <a:ea typeface="+mn-ea"/>
                  <a:cs typeface="+mn-cs"/>
                </a:endParaRPr>
              </a:p>
            </p:txBody>
          </p:sp>
        </p:grpSp>
        <p:sp>
          <p:nvSpPr>
            <p:cNvPr id="12" name="TextBox 11">
              <a:extLst>
                <a:ext uri="{FF2B5EF4-FFF2-40B4-BE49-F238E27FC236}">
                  <a16:creationId xmlns:a16="http://schemas.microsoft.com/office/drawing/2014/main" id="{4AC6B62E-6C4A-444E-AA20-BB7C0F2B77E9}"/>
                </a:ext>
              </a:extLst>
            </p:cNvPr>
            <p:cNvSpPr txBox="1"/>
            <p:nvPr/>
          </p:nvSpPr>
          <p:spPr>
            <a:xfrm>
              <a:off x="7967791" y="393155"/>
              <a:ext cx="885567" cy="356692"/>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itchFamily="34" charset="0"/>
                  <a:ea typeface="+mn-ea"/>
                  <a:cs typeface="+mn-cs"/>
                </a:rPr>
                <a:t>WEC</a:t>
              </a:r>
            </a:p>
          </p:txBody>
        </p:sp>
      </p:gr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fill="hold" grpId="0" nodeType="withEffect">
                                  <p:stCondLst>
                                    <p:cond delay="0"/>
                                  </p:stCondLst>
                                  <p:iterate type="wd">
                                    <p:tmPct val="0"/>
                                  </p:iterate>
                                  <p:childTnLst>
                                    <p:set>
                                      <p:cBhvr>
                                        <p:cTn id="6" dur="1" fill="hold">
                                          <p:stCondLst>
                                            <p:cond delay="0"/>
                                          </p:stCondLst>
                                        </p:cTn>
                                        <p:tgtEl>
                                          <p:spTgt spid="148484"/>
                                        </p:tgtEl>
                                        <p:attrNameLst>
                                          <p:attrName>style.visibility</p:attrName>
                                        </p:attrNameLst>
                                      </p:cBhvr>
                                      <p:to>
                                        <p:strVal val="visible"/>
                                      </p:to>
                                    </p:set>
                                    <p:anim calcmode="lin" valueType="num">
                                      <p:cBhvr additive="base">
                                        <p:cTn id="7" dur="1000" fill="hold"/>
                                        <p:tgtEl>
                                          <p:spTgt spid="148484"/>
                                        </p:tgtEl>
                                        <p:attrNameLst>
                                          <p:attrName>ppt_x</p:attrName>
                                        </p:attrNameLst>
                                      </p:cBhvr>
                                      <p:tavLst>
                                        <p:tav tm="0">
                                          <p:val>
                                            <p:strVal val="1+#ppt_w/2"/>
                                          </p:val>
                                        </p:tav>
                                        <p:tav tm="100000">
                                          <p:val>
                                            <p:strVal val="#ppt_x"/>
                                          </p:val>
                                        </p:tav>
                                      </p:tavLst>
                                    </p:anim>
                                    <p:anim calcmode="lin" valueType="num">
                                      <p:cBhvr additive="base">
                                        <p:cTn id="8" dur="1000" fill="hold"/>
                                        <p:tgtEl>
                                          <p:spTgt spid="14848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04800"/>
            <a:ext cx="8229600" cy="1447800"/>
          </a:xfrm>
        </p:spPr>
        <p:txBody>
          <a:bodyPr>
            <a:normAutofit/>
          </a:bodyPr>
          <a:lstStyle/>
          <a:p>
            <a:pPr algn="ctr" eaLnBrk="1" hangingPunct="1"/>
            <a:r>
              <a:rPr lang="en-US" altLang="en-US" sz="4000" dirty="0">
                <a:effectLst/>
                <a:latin typeface="Arial Black" panose="020B0A04020102020204" pitchFamily="34" charset="0"/>
              </a:rPr>
              <a:t>Agenda</a:t>
            </a:r>
          </a:p>
        </p:txBody>
      </p:sp>
      <p:sp>
        <p:nvSpPr>
          <p:cNvPr id="7171" name="Rectangle 4"/>
          <p:cNvSpPr>
            <a:spLocks noGrp="1" noChangeArrowheads="1"/>
          </p:cNvSpPr>
          <p:nvPr>
            <p:ph type="body" sz="half" idx="1"/>
          </p:nvPr>
        </p:nvSpPr>
        <p:spPr>
          <a:xfrm>
            <a:off x="1295400" y="685800"/>
            <a:ext cx="6934200" cy="6019800"/>
          </a:xfrm>
          <a:ln w="12700">
            <a:solidFill>
              <a:schemeClr val="tx1"/>
            </a:solidFill>
          </a:ln>
        </p:spPr>
        <p:txBody>
          <a:bodyPr>
            <a:noAutofit/>
          </a:bodyPr>
          <a:lstStyle/>
          <a:p>
            <a:pPr marL="457200" indent="-457200">
              <a:buFont typeface="Wingdings" panose="05000000000000000000" pitchFamily="2" charset="2"/>
              <a:buChar char="q"/>
            </a:pPr>
            <a:endParaRPr lang="en-US" altLang="en-US" sz="200" b="1" dirty="0">
              <a:latin typeface="Arial Black" panose="020B0A04020102020204" pitchFamily="34" charset="0"/>
              <a:cs typeface="Arial" panose="020B0604020202020204" pitchFamily="34" charset="0"/>
            </a:endParaRPr>
          </a:p>
          <a:p>
            <a:pPr marL="457200" indent="-457200">
              <a:buFont typeface="Wingdings" panose="05000000000000000000" pitchFamily="2" charset="2"/>
              <a:buChar char="q"/>
            </a:pPr>
            <a:endParaRPr lang="en-US" altLang="en-US" sz="200" b="1"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Updates</a:t>
            </a:r>
          </a:p>
          <a:p>
            <a:pPr marL="713232" lvl="1" indent="-457200">
              <a:buFont typeface="Arial" panose="020B0604020202020204" pitchFamily="34" charset="0"/>
              <a:buChar char="•"/>
            </a:pPr>
            <a:endParaRPr lang="en-US" altLang="en-US" sz="200" b="1" dirty="0">
              <a:latin typeface="Arial" panose="020B0604020202020204" pitchFamily="34" charset="0"/>
              <a:cs typeface="Arial" panose="020B0604020202020204" pitchFamily="34" charset="0"/>
            </a:endParaRPr>
          </a:p>
          <a:p>
            <a:pPr marL="457200" indent="-457200">
              <a:lnSpc>
                <a:spcPct val="150000"/>
              </a:lnSpc>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Indefinitely Confined Voters</a:t>
            </a:r>
          </a:p>
          <a:p>
            <a:pPr marL="457200" indent="-457200">
              <a:lnSpc>
                <a:spcPct val="150000"/>
              </a:lnSpc>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Accessibility</a:t>
            </a:r>
          </a:p>
          <a:p>
            <a:pPr marL="0" indent="0">
              <a:lnSpc>
                <a:spcPct val="150000"/>
              </a:lnSpc>
              <a:buNone/>
            </a:pPr>
            <a:endParaRPr lang="en-US" altLang="en-US" sz="500" b="1"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A Few Takeaways from the Elections…</a:t>
            </a:r>
          </a:p>
          <a:p>
            <a:pPr marL="0" indent="0">
              <a:buNone/>
            </a:pPr>
            <a:endParaRPr lang="en-US" altLang="en-US" sz="500" b="1" dirty="0">
              <a:latin typeface="Arial" panose="020B0604020202020204" pitchFamily="34" charset="0"/>
              <a:cs typeface="Arial" panose="020B0604020202020204" pitchFamily="34" charset="0"/>
            </a:endParaRPr>
          </a:p>
          <a:p>
            <a:pPr marL="457200" indent="-457200">
              <a:lnSpc>
                <a:spcPct val="150000"/>
              </a:lnSpc>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LBOC vs MBOC</a:t>
            </a:r>
          </a:p>
          <a:p>
            <a:pPr marL="457200" indent="-457200">
              <a:lnSpc>
                <a:spcPct val="150000"/>
              </a:lnSpc>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Looking Ahead</a:t>
            </a:r>
          </a:p>
          <a:p>
            <a:pPr marL="457200" indent="-457200">
              <a:lnSpc>
                <a:spcPct val="150000"/>
              </a:lnSpc>
              <a:buFont typeface="Wingdings" panose="05000000000000000000" pitchFamily="2" charset="2"/>
              <a:buChar char="q"/>
            </a:pPr>
            <a:endParaRPr lang="en-US" altLang="en-US" sz="200" b="1"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altLang="en-US" sz="3000" b="1" dirty="0">
                <a:latin typeface="Arial" panose="020B0604020202020204" pitchFamily="34" charset="0"/>
                <a:cs typeface="Arial" panose="020B0604020202020204" pitchFamily="34" charset="0"/>
              </a:rPr>
              <a:t>Training Reminders/Resources</a:t>
            </a:r>
          </a:p>
          <a:p>
            <a:pPr marL="457200" indent="-457200">
              <a:lnSpc>
                <a:spcPct val="150000"/>
              </a:lnSpc>
              <a:buFont typeface="Wingdings" panose="05000000000000000000" pitchFamily="2" charset="2"/>
              <a:buChar char="q"/>
            </a:pPr>
            <a:endParaRPr lang="en-US" altLang="en-US" sz="3000" b="1" dirty="0">
              <a:latin typeface="Arial" panose="020B0604020202020204" pitchFamily="34" charset="0"/>
              <a:cs typeface="Arial" panose="020B0604020202020204" pitchFamily="34" charset="0"/>
            </a:endParaRPr>
          </a:p>
          <a:p>
            <a:pPr marL="713232" lvl="1" indent="-457200">
              <a:buFont typeface="Arial" panose="020B0604020202020204" pitchFamily="34" charset="0"/>
              <a:buChar char="•"/>
            </a:pPr>
            <a:endParaRPr lang="en-US" altLang="en-US" sz="2600" b="1" dirty="0">
              <a:latin typeface="Arial" panose="020B0604020202020204" pitchFamily="34" charset="0"/>
              <a:cs typeface="Arial" panose="020B0604020202020204" pitchFamily="34" charset="0"/>
            </a:endParaRPr>
          </a:p>
          <a:p>
            <a:pPr marL="0" indent="0">
              <a:buNone/>
            </a:pPr>
            <a:endParaRPr lang="en-US" altLang="en-US" sz="2400" b="1" dirty="0">
              <a:latin typeface="Arial Black" panose="020B0A04020102020204" pitchFamily="34" charset="0"/>
              <a:cs typeface="Arial" panose="020B0604020202020204" pitchFamily="34" charset="0"/>
            </a:endParaRPr>
          </a:p>
          <a:p>
            <a:pPr marL="457200" indent="-457200">
              <a:buFont typeface="Wingdings" panose="05000000000000000000" pitchFamily="2" charset="2"/>
              <a:buChar char="q"/>
            </a:pPr>
            <a:endParaRPr lang="en-US" altLang="en-US" sz="2400" b="1" dirty="0">
              <a:latin typeface="Arial Black" panose="020B0A04020102020204" pitchFamily="34" charset="0"/>
              <a:cs typeface="Arial" panose="020B0604020202020204" pitchFamily="34" charset="0"/>
            </a:endParaRPr>
          </a:p>
          <a:p>
            <a:pPr marL="457200" indent="-457200">
              <a:lnSpc>
                <a:spcPct val="150000"/>
              </a:lnSpc>
              <a:buFont typeface="Wingdings" panose="05000000000000000000" pitchFamily="2" charset="2"/>
              <a:buChar char="q"/>
            </a:pPr>
            <a:endParaRPr lang="en-US" altLang="en-US" sz="2600" b="1"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4188952993"/>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7E5486F6-CC48-4CF2-8439-64B1DA6D007E}"/>
              </a:ext>
            </a:extLst>
          </p:cNvPr>
          <p:cNvSpPr>
            <a:spLocks noGrp="1" noChangeArrowheads="1"/>
          </p:cNvSpPr>
          <p:nvPr>
            <p:ph idx="1"/>
          </p:nvPr>
        </p:nvSpPr>
        <p:spPr>
          <a:xfrm>
            <a:off x="76201" y="998539"/>
            <a:ext cx="8843962" cy="5630862"/>
          </a:xfrm>
        </p:spPr>
        <p:txBody>
          <a:bodyPr>
            <a:normAutofit/>
          </a:bodyPr>
          <a:lstStyle/>
          <a:p>
            <a:pPr lvl="1">
              <a:defRPr/>
            </a:pPr>
            <a:endParaRPr lang="en-US" altLang="en-US" sz="900" dirty="0">
              <a:latin typeface="Arial" panose="020B0604020202020204" pitchFamily="34" charset="0"/>
              <a:cs typeface="Arial" panose="020B0604020202020204" pitchFamily="34" charset="0"/>
            </a:endParaRPr>
          </a:p>
          <a:p>
            <a:pPr>
              <a:buSzPct val="100000"/>
              <a:buFont typeface="Lucida Sans Unicode" panose="020B0602030504020204" pitchFamily="34" charset="0"/>
              <a:buChar char="‣"/>
              <a:defRPr/>
            </a:pPr>
            <a:r>
              <a:rPr lang="en-US" altLang="en-US" sz="2800" dirty="0">
                <a:latin typeface="Arial    "/>
                <a:cs typeface="Arial" panose="020B0604020202020204" pitchFamily="34" charset="0"/>
              </a:rPr>
              <a:t>Special Election for AD 37 scheduled for July 13; primary will be held on June 15 if required.  </a:t>
            </a:r>
          </a:p>
          <a:p>
            <a:pPr>
              <a:buFont typeface="Wingdings" panose="05000000000000000000" pitchFamily="2" charset="2"/>
              <a:buChar char="§"/>
              <a:defRPr/>
            </a:pPr>
            <a:endParaRPr lang="en-US" altLang="en-US" sz="1000" dirty="0">
              <a:latin typeface="Arial    "/>
              <a:cs typeface="Arial" panose="020B0604020202020204" pitchFamily="34" charset="0"/>
            </a:endParaRPr>
          </a:p>
          <a:p>
            <a:pPr>
              <a:buSzPct val="100000"/>
              <a:buFont typeface="Lucida Sans Unicode" panose="020B0602030504020204" pitchFamily="34" charset="0"/>
              <a:buChar char="‣"/>
              <a:defRPr/>
            </a:pPr>
            <a:r>
              <a:rPr lang="en-US" altLang="en-US" sz="2800" dirty="0">
                <a:latin typeface="Arial    "/>
                <a:cs typeface="Arial" panose="020B0604020202020204" pitchFamily="34" charset="0"/>
              </a:rPr>
              <a:t>Proposals to make changes in various election administration procedures, such as absentee voting and election observers, are being debated by the state legislature. No bills have passed and been signed into law yet.</a:t>
            </a:r>
          </a:p>
          <a:p>
            <a:pPr>
              <a:buFont typeface="Wingdings" panose="05000000000000000000" pitchFamily="2" charset="2"/>
              <a:buChar char="§"/>
              <a:defRPr/>
            </a:pPr>
            <a:endParaRPr lang="en-US" altLang="en-US" sz="1000" dirty="0">
              <a:latin typeface="Arial    "/>
              <a:cs typeface="Arial" panose="020B0604020202020204" pitchFamily="34" charset="0"/>
            </a:endParaRPr>
          </a:p>
          <a:p>
            <a:pPr>
              <a:buSzPct val="100000"/>
              <a:buFont typeface="Lucida Sans Unicode" panose="020B0602030504020204" pitchFamily="34" charset="0"/>
              <a:buChar char="‣"/>
              <a:defRPr/>
            </a:pPr>
            <a:r>
              <a:rPr lang="en-US" altLang="en-US" sz="2800" dirty="0">
                <a:latin typeface="Arial    "/>
                <a:cs typeface="Arial" panose="020B0604020202020204" pitchFamily="34" charset="0"/>
              </a:rPr>
              <a:t>Election notices have been reformatted for usability and will be available for next year’s spring elections.  </a:t>
            </a:r>
          </a:p>
          <a:p>
            <a:pPr lvl="1">
              <a:defRPr/>
            </a:pPr>
            <a:endParaRPr lang="en-US" altLang="en-US" sz="2400" dirty="0">
              <a:latin typeface="Arial    "/>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3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26806C4E-1A54-4C43-80CB-D7890BCB5783}"/>
              </a:ext>
            </a:extLst>
          </p:cNvPr>
          <p:cNvSpPr>
            <a:spLocks noGrp="1" noChangeArrowheads="1"/>
          </p:cNvSpPr>
          <p:nvPr>
            <p:ph type="title"/>
          </p:nvPr>
        </p:nvSpPr>
        <p:spPr>
          <a:xfrm>
            <a:off x="152400" y="-76200"/>
            <a:ext cx="8767874" cy="922338"/>
          </a:xfrm>
        </p:spPr>
        <p:txBody>
          <a:bodyPr>
            <a:noAutofit/>
          </a:bodyPr>
          <a:lstStyle/>
          <a:p>
            <a:pPr algn="ctr">
              <a:defRPr/>
            </a:pPr>
            <a:br>
              <a:rPr lang="en-US" altLang="en-US" sz="4000" dirty="0">
                <a:solidFill>
                  <a:schemeClr val="tx1"/>
                </a:solidFill>
                <a:effectLst/>
                <a:latin typeface="Arial Black" panose="020B0A04020102020204" pitchFamily="34" charset="0"/>
              </a:rPr>
            </a:br>
            <a:br>
              <a:rPr lang="en-US" altLang="en-US" sz="2800" dirty="0">
                <a:solidFill>
                  <a:schemeClr val="tx1"/>
                </a:solidFill>
                <a:effectLst/>
                <a:latin typeface="Arial Black" panose="020B0A04020102020204" pitchFamily="34" charset="0"/>
              </a:rPr>
            </a:br>
            <a:r>
              <a:rPr lang="en-US" altLang="en-US" sz="3600" dirty="0">
                <a:solidFill>
                  <a:schemeClr val="tx1"/>
                </a:solidFill>
                <a:effectLst/>
                <a:latin typeface="Arial Black" panose="020B0A04020102020204" pitchFamily="34" charset="0"/>
                <a:cs typeface="Arial" panose="020B0604020202020204" pitchFamily="34" charset="0"/>
              </a:rPr>
              <a:t>Updates</a:t>
            </a:r>
            <a:br>
              <a:rPr lang="en-US" altLang="en-US" sz="4000" dirty="0">
                <a:solidFill>
                  <a:schemeClr val="tx1"/>
                </a:solidFill>
                <a:effectLst>
                  <a:outerShdw blurRad="38100" dist="38100" dir="2700000" algn="tl">
                    <a:srgbClr val="000000">
                      <a:alpha val="43137"/>
                    </a:srgbClr>
                  </a:outerShdw>
                </a:effectLst>
                <a:latin typeface="Arial Black" panose="020B0A04020102020204" pitchFamily="34" charset="0"/>
              </a:rPr>
            </a:br>
            <a:endParaRPr lang="en-US" altLang="en-US" sz="4000" dirty="0">
              <a:solidFill>
                <a:schemeClr val="tx1"/>
              </a:solidFill>
              <a:effectLst>
                <a:outerShdw blurRad="38100" dist="38100" dir="2700000" algn="tl">
                  <a:srgbClr val="000000">
                    <a:alpha val="43137"/>
                  </a:srgbClr>
                </a:outerShdw>
              </a:effectLst>
              <a:latin typeface="Arial Black" panose="020B0A04020102020204" pitchFamily="34" charset="0"/>
            </a:endParaRPr>
          </a:p>
        </p:txBody>
      </p:sp>
      <p:grpSp>
        <p:nvGrpSpPr>
          <p:cNvPr id="33796" name="Group 9">
            <a:extLst>
              <a:ext uri="{FF2B5EF4-FFF2-40B4-BE49-F238E27FC236}">
                <a16:creationId xmlns:a16="http://schemas.microsoft.com/office/drawing/2014/main" id="{96403ED4-44B5-48F2-83C8-027CAA7614D6}"/>
              </a:ext>
            </a:extLst>
          </p:cNvPr>
          <p:cNvGrpSpPr>
            <a:grpSpLocks/>
          </p:cNvGrpSpPr>
          <p:nvPr/>
        </p:nvGrpSpPr>
        <p:grpSpPr bwMode="auto">
          <a:xfrm>
            <a:off x="8083550" y="76200"/>
            <a:ext cx="836613" cy="769938"/>
            <a:chOff x="7924800" y="76201"/>
            <a:chExt cx="971550" cy="990600"/>
          </a:xfrm>
        </p:grpSpPr>
        <p:grpSp>
          <p:nvGrpSpPr>
            <p:cNvPr id="33797" name="Group 15">
              <a:extLst>
                <a:ext uri="{FF2B5EF4-FFF2-40B4-BE49-F238E27FC236}">
                  <a16:creationId xmlns:a16="http://schemas.microsoft.com/office/drawing/2014/main" id="{EA31AECE-9AC8-434F-B2F1-8BA6461D75BE}"/>
                </a:ext>
              </a:extLst>
            </p:cNvPr>
            <p:cNvGrpSpPr>
              <a:grpSpLocks/>
            </p:cNvGrpSpPr>
            <p:nvPr/>
          </p:nvGrpSpPr>
          <p:grpSpPr bwMode="auto">
            <a:xfrm>
              <a:off x="7924800" y="76201"/>
              <a:ext cx="971550" cy="990600"/>
              <a:chOff x="4724400" y="2590800"/>
              <a:chExt cx="1123950" cy="1069227"/>
            </a:xfrm>
          </p:grpSpPr>
          <p:pic>
            <p:nvPicPr>
              <p:cNvPr id="33799" name="Picture 2" descr="WI">
                <a:extLst>
                  <a:ext uri="{FF2B5EF4-FFF2-40B4-BE49-F238E27FC236}">
                    <a16:creationId xmlns:a16="http://schemas.microsoft.com/office/drawing/2014/main" id="{90895467-9BB8-445B-AC1A-948A3358BB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3800" name="TextBox 18">
                <a:extLst>
                  <a:ext uri="{FF2B5EF4-FFF2-40B4-BE49-F238E27FC236}">
                    <a16:creationId xmlns:a16="http://schemas.microsoft.com/office/drawing/2014/main" id="{B0BEDE33-D255-46A8-A740-9CF65C5CEA61}"/>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dirty="0"/>
              </a:p>
            </p:txBody>
          </p:sp>
        </p:grpSp>
        <p:sp>
          <p:nvSpPr>
            <p:cNvPr id="33798" name="TextBox 16">
              <a:extLst>
                <a:ext uri="{FF2B5EF4-FFF2-40B4-BE49-F238E27FC236}">
                  <a16:creationId xmlns:a16="http://schemas.microsoft.com/office/drawing/2014/main" id="{3856CD8E-31CA-4EEC-8717-E5F06E6A9DBD}"/>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dirty="0"/>
                <a:t>WEC</a:t>
              </a:r>
            </a:p>
          </p:txBody>
        </p:sp>
      </p:grpSp>
    </p:spTree>
    <p:extLst>
      <p:ext uri="{BB962C8B-B14F-4D97-AF65-F5344CB8AC3E}">
        <p14:creationId xmlns:p14="http://schemas.microsoft.com/office/powerpoint/2010/main" val="597793026"/>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D148AA-B01D-4C9E-B9B5-6F9D55A68E99}"/>
              </a:ext>
            </a:extLst>
          </p:cNvPr>
          <p:cNvSpPr>
            <a:spLocks noGrp="1"/>
          </p:cNvSpPr>
          <p:nvPr>
            <p:ph idx="1"/>
          </p:nvPr>
        </p:nvSpPr>
        <p:spPr/>
        <p:txBody>
          <a:bodyPr>
            <a:normAutofit/>
          </a:bodyPr>
          <a:lstStyle/>
          <a:p>
            <a:pPr>
              <a:lnSpc>
                <a:spcPct val="120000"/>
              </a:lnSpc>
            </a:pPr>
            <a:endParaRPr lang="en-US" sz="3000" dirty="0">
              <a:latin typeface="Arial  "/>
            </a:endParaRPr>
          </a:p>
          <a:p>
            <a:pPr marL="109728" indent="0">
              <a:buNone/>
            </a:pPr>
            <a:endParaRPr lang="en-US" sz="1000" dirty="0">
              <a:latin typeface="Arial  "/>
            </a:endParaRPr>
          </a:p>
          <a:p>
            <a:pPr lvl="2"/>
            <a:endParaRPr lang="en-US" dirty="0"/>
          </a:p>
          <a:p>
            <a:pPr marL="630936" lvl="2" indent="0">
              <a:buNone/>
            </a:pPr>
            <a:endParaRPr lang="en-US" dirty="0"/>
          </a:p>
          <a:p>
            <a:pPr lvl="2"/>
            <a:endParaRPr lang="en-US" dirty="0"/>
          </a:p>
        </p:txBody>
      </p:sp>
      <p:sp>
        <p:nvSpPr>
          <p:cNvPr id="3" name="Title 2">
            <a:extLst>
              <a:ext uri="{FF2B5EF4-FFF2-40B4-BE49-F238E27FC236}">
                <a16:creationId xmlns:a16="http://schemas.microsoft.com/office/drawing/2014/main" id="{0BE5D489-A93C-4FCF-A519-34C98C969768}"/>
              </a:ext>
            </a:extLst>
          </p:cNvPr>
          <p:cNvSpPr>
            <a:spLocks noGrp="1"/>
          </p:cNvSpPr>
          <p:nvPr>
            <p:ph type="title"/>
          </p:nvPr>
        </p:nvSpPr>
        <p:spPr/>
        <p:txBody>
          <a:bodyPr>
            <a:normAutofit/>
          </a:bodyPr>
          <a:lstStyle/>
          <a:p>
            <a:pPr algn="ctr"/>
            <a:r>
              <a:rPr lang="en-US" sz="3600" dirty="0">
                <a:solidFill>
                  <a:schemeClr val="tx1"/>
                </a:solidFill>
                <a:effectLst/>
                <a:latin typeface="Arial Black" panose="020B0A04020102020204" pitchFamily="34" charset="0"/>
              </a:rPr>
              <a:t>Indefinitely Confined Voters</a:t>
            </a:r>
          </a:p>
        </p:txBody>
      </p:sp>
      <p:graphicFrame>
        <p:nvGraphicFramePr>
          <p:cNvPr id="4" name="Table 3">
            <a:extLst>
              <a:ext uri="{FF2B5EF4-FFF2-40B4-BE49-F238E27FC236}">
                <a16:creationId xmlns:a16="http://schemas.microsoft.com/office/drawing/2014/main" id="{CBA2C2F6-AD5A-490A-A632-B37A0396742D}"/>
              </a:ext>
            </a:extLst>
          </p:cNvPr>
          <p:cNvGraphicFramePr>
            <a:graphicFrameLocks noGrp="1"/>
          </p:cNvGraphicFramePr>
          <p:nvPr>
            <p:extLst>
              <p:ext uri="{D42A27DB-BD31-4B8C-83A1-F6EECF244321}">
                <p14:modId xmlns:p14="http://schemas.microsoft.com/office/powerpoint/2010/main" val="3329651953"/>
              </p:ext>
            </p:extLst>
          </p:nvPr>
        </p:nvGraphicFramePr>
        <p:xfrm>
          <a:off x="647700" y="1371600"/>
          <a:ext cx="7848600" cy="4525962"/>
        </p:xfrm>
        <a:graphic>
          <a:graphicData uri="http://schemas.openxmlformats.org/drawingml/2006/table">
            <a:tbl>
              <a:tblPr firstRow="1" firstCol="1" bandRow="1">
                <a:tableStyleId>{5C22544A-7EE6-4342-B048-85BDC9FD1C3A}</a:tableStyleId>
              </a:tblPr>
              <a:tblGrid>
                <a:gridCol w="3926397">
                  <a:extLst>
                    <a:ext uri="{9D8B030D-6E8A-4147-A177-3AD203B41FA5}">
                      <a16:colId xmlns:a16="http://schemas.microsoft.com/office/drawing/2014/main" val="1896793660"/>
                    </a:ext>
                  </a:extLst>
                </a:gridCol>
                <a:gridCol w="3922203">
                  <a:extLst>
                    <a:ext uri="{9D8B030D-6E8A-4147-A177-3AD203B41FA5}">
                      <a16:colId xmlns:a16="http://schemas.microsoft.com/office/drawing/2014/main" val="1005104956"/>
                    </a:ext>
                  </a:extLst>
                </a:gridCol>
              </a:tblGrid>
              <a:tr h="833558">
                <a:tc>
                  <a:txBody>
                    <a:bodyPr/>
                    <a:lstStyle/>
                    <a:p>
                      <a:pPr marL="285750" marR="457200">
                        <a:spcBef>
                          <a:spcPts val="0"/>
                        </a:spcBef>
                        <a:spcAft>
                          <a:spcPts val="0"/>
                        </a:spcAft>
                      </a:pPr>
                      <a:r>
                        <a:rPr lang="en-US" sz="1600" dirty="0">
                          <a:effectLst/>
                        </a:rPr>
                        <a:t>Indefinitely Confined 30-day Letter (available in WisVote)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285750" marR="457200">
                        <a:spcBef>
                          <a:spcPts val="0"/>
                        </a:spcBef>
                        <a:spcAft>
                          <a:spcPts val="0"/>
                        </a:spcAft>
                      </a:pPr>
                      <a:r>
                        <a:rPr lang="en-US" sz="1600" dirty="0">
                          <a:effectLst/>
                        </a:rPr>
                        <a:t>Optional Indefinitely Confined Clean-Up Letter (available in clerk communications)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8617162"/>
                  </a:ext>
                </a:extLst>
              </a:tr>
              <a:tr h="3692404">
                <a:tc>
                  <a:txBody>
                    <a:bodyPr/>
                    <a:lstStyle/>
                    <a:p>
                      <a:pPr marL="342900" marR="106680" lvl="0" indent="-342900">
                        <a:lnSpc>
                          <a:spcPct val="107000"/>
                        </a:lnSpc>
                        <a:spcBef>
                          <a:spcPts val="0"/>
                        </a:spcBef>
                        <a:spcAft>
                          <a:spcPts val="600"/>
                        </a:spcAft>
                        <a:buFont typeface="Symbol" panose="05050102010706020507" pitchFamily="18" charset="2"/>
                        <a:buChar char=""/>
                      </a:pPr>
                      <a:r>
                        <a:rPr lang="en-US" sz="1600" b="0" dirty="0">
                          <a:solidFill>
                            <a:schemeClr val="tx1"/>
                          </a:solidFill>
                          <a:effectLst/>
                        </a:rPr>
                        <a:t>Statutorily Required under Wis. Stat. § 6.86(2)(b).</a:t>
                      </a:r>
                    </a:p>
                    <a:p>
                      <a:pPr marL="342900" marR="106680" lvl="0" indent="-342900">
                        <a:lnSpc>
                          <a:spcPct val="107000"/>
                        </a:lnSpc>
                        <a:spcBef>
                          <a:spcPts val="0"/>
                        </a:spcBef>
                        <a:spcAft>
                          <a:spcPts val="600"/>
                        </a:spcAft>
                        <a:buFont typeface="Symbol" panose="05050102010706020507" pitchFamily="18" charset="2"/>
                        <a:buChar char=""/>
                        <a:tabLst>
                          <a:tab pos="2374900" algn="l"/>
                        </a:tabLst>
                      </a:pPr>
                      <a:r>
                        <a:rPr lang="en-US" sz="1600" b="0" dirty="0">
                          <a:solidFill>
                            <a:schemeClr val="tx1"/>
                          </a:solidFill>
                          <a:effectLst/>
                        </a:rPr>
                        <a:t>Send to indefinitely confined absentee voters who did not return their by-mail April ballot.</a:t>
                      </a:r>
                    </a:p>
                    <a:p>
                      <a:pPr marL="342900" marR="106680" lvl="0" indent="-342900">
                        <a:lnSpc>
                          <a:spcPct val="107000"/>
                        </a:lnSpc>
                        <a:spcBef>
                          <a:spcPts val="0"/>
                        </a:spcBef>
                        <a:spcAft>
                          <a:spcPts val="600"/>
                        </a:spcAft>
                        <a:buFont typeface="Symbol" panose="05050102010706020507" pitchFamily="18" charset="2"/>
                        <a:buChar char=""/>
                      </a:pPr>
                      <a:r>
                        <a:rPr lang="en-US" sz="1600" b="0" dirty="0">
                          <a:solidFill>
                            <a:schemeClr val="tx1"/>
                          </a:solidFill>
                          <a:effectLst/>
                        </a:rPr>
                        <a:t>Clerk is required to send this letter before deactivating an indefinitely confined absentee request.</a:t>
                      </a:r>
                    </a:p>
                    <a:p>
                      <a:pPr marL="342900" marR="106680" lvl="0" indent="-342900">
                        <a:lnSpc>
                          <a:spcPct val="107000"/>
                        </a:lnSpc>
                        <a:spcBef>
                          <a:spcPts val="0"/>
                        </a:spcBef>
                        <a:spcAft>
                          <a:spcPts val="600"/>
                        </a:spcAft>
                        <a:buFont typeface="Symbol" panose="05050102010706020507" pitchFamily="18" charset="2"/>
                        <a:buChar char=""/>
                      </a:pPr>
                      <a:r>
                        <a:rPr lang="en-US" sz="1600" b="0" dirty="0">
                          <a:solidFill>
                            <a:schemeClr val="tx1"/>
                          </a:solidFill>
                          <a:effectLst/>
                        </a:rPr>
                        <a:t>Voter must respond to letter, otherwise absentee request is deactivated.</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342900" marR="160655" lvl="0" indent="-342900">
                        <a:lnSpc>
                          <a:spcPct val="107000"/>
                        </a:lnSpc>
                        <a:spcBef>
                          <a:spcPts val="0"/>
                        </a:spcBef>
                        <a:spcAft>
                          <a:spcPts val="600"/>
                        </a:spcAft>
                        <a:buFont typeface="Symbol" panose="05050102010706020507" pitchFamily="18" charset="2"/>
                        <a:buChar char=""/>
                        <a:tabLst>
                          <a:tab pos="2668905" algn="l"/>
                        </a:tabLst>
                      </a:pPr>
                      <a:r>
                        <a:rPr lang="en-US" sz="1600" dirty="0">
                          <a:effectLst/>
                        </a:rPr>
                        <a:t>Optional.</a:t>
                      </a:r>
                    </a:p>
                    <a:p>
                      <a:pPr marL="342900" marR="160655" lvl="0" indent="-342900">
                        <a:lnSpc>
                          <a:spcPct val="107000"/>
                        </a:lnSpc>
                        <a:spcBef>
                          <a:spcPts val="0"/>
                        </a:spcBef>
                        <a:spcAft>
                          <a:spcPts val="600"/>
                        </a:spcAft>
                        <a:buFont typeface="Symbol" panose="05050102010706020507" pitchFamily="18" charset="2"/>
                        <a:buChar char=""/>
                        <a:tabLst>
                          <a:tab pos="2668905" algn="l"/>
                        </a:tabLst>
                      </a:pPr>
                      <a:r>
                        <a:rPr lang="en-US" sz="1600" dirty="0">
                          <a:effectLst/>
                        </a:rPr>
                        <a:t>Send to any indefinitely confined voter.</a:t>
                      </a:r>
                    </a:p>
                    <a:p>
                      <a:pPr marL="342900" marR="160655" lvl="0" indent="-342900">
                        <a:lnSpc>
                          <a:spcPct val="107000"/>
                        </a:lnSpc>
                        <a:spcBef>
                          <a:spcPts val="0"/>
                        </a:spcBef>
                        <a:spcAft>
                          <a:spcPts val="600"/>
                        </a:spcAft>
                        <a:buFont typeface="Symbol" panose="05050102010706020507" pitchFamily="18" charset="2"/>
                        <a:buChar char=""/>
                        <a:tabLst>
                          <a:tab pos="2668905" algn="l"/>
                        </a:tabLst>
                      </a:pPr>
                      <a:r>
                        <a:rPr lang="en-US" sz="1600" dirty="0">
                          <a:effectLst/>
                        </a:rPr>
                        <a:t>Voter is not required to respond to the letter. Non-response means that the voter remains on the absentee request list.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473122"/>
                  </a:ext>
                </a:extLst>
              </a:tr>
            </a:tbl>
          </a:graphicData>
        </a:graphic>
      </p:graphicFrame>
    </p:spTree>
    <p:extLst>
      <p:ext uri="{BB962C8B-B14F-4D97-AF65-F5344CB8AC3E}">
        <p14:creationId xmlns:p14="http://schemas.microsoft.com/office/powerpoint/2010/main" val="2199596668"/>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B21799E2-BF12-42E0-9B6A-8B33C1A13A69}"/>
              </a:ext>
            </a:extLst>
          </p:cNvPr>
          <p:cNvPicPr>
            <a:picLocks noGrp="1" noChangeAspect="1"/>
          </p:cNvPicPr>
          <p:nvPr>
            <p:ph idx="1"/>
          </p:nvPr>
        </p:nvPicPr>
        <p:blipFill rotWithShape="1">
          <a:blip r:embed="rId3"/>
          <a:srcRect l="4905" t="5709" r="3214" b="5498"/>
          <a:stretch/>
        </p:blipFill>
        <p:spPr>
          <a:xfrm>
            <a:off x="1028700" y="1143001"/>
            <a:ext cx="7086600" cy="5257799"/>
          </a:xfrm>
        </p:spPr>
      </p:pic>
      <p:sp>
        <p:nvSpPr>
          <p:cNvPr id="3" name="Title 2">
            <a:extLst>
              <a:ext uri="{FF2B5EF4-FFF2-40B4-BE49-F238E27FC236}">
                <a16:creationId xmlns:a16="http://schemas.microsoft.com/office/drawing/2014/main" id="{20547D76-A64B-4158-B4F2-4C83B85300CC}"/>
              </a:ext>
            </a:extLst>
          </p:cNvPr>
          <p:cNvSpPr>
            <a:spLocks noGrp="1"/>
          </p:cNvSpPr>
          <p:nvPr>
            <p:ph type="title"/>
          </p:nvPr>
        </p:nvSpPr>
        <p:spPr>
          <a:xfrm>
            <a:off x="457200" y="-76200"/>
            <a:ext cx="8229600" cy="1219200"/>
          </a:xfrm>
        </p:spPr>
        <p:txBody>
          <a:bodyPr>
            <a:normAutofit/>
          </a:bodyPr>
          <a:lstStyle/>
          <a:p>
            <a:pPr algn="ctr"/>
            <a:r>
              <a:rPr lang="en-US" sz="3600" dirty="0">
                <a:solidFill>
                  <a:schemeClr val="tx1"/>
                </a:solidFill>
                <a:effectLst/>
                <a:latin typeface="Arial Black" panose="020B0A04020102020204" pitchFamily="34" charset="0"/>
              </a:rPr>
              <a:t>30-day Letter Process</a:t>
            </a:r>
          </a:p>
        </p:txBody>
      </p:sp>
    </p:spTree>
    <p:extLst>
      <p:ext uri="{BB962C8B-B14F-4D97-AF65-F5344CB8AC3E}">
        <p14:creationId xmlns:p14="http://schemas.microsoft.com/office/powerpoint/2010/main" val="95179127"/>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59A6E4B8-D50C-47B3-980A-19FDC298291D}"/>
              </a:ext>
            </a:extLst>
          </p:cNvPr>
          <p:cNvSpPr>
            <a:spLocks noGrp="1" noChangeArrowheads="1"/>
          </p:cNvSpPr>
          <p:nvPr>
            <p:ph idx="1"/>
          </p:nvPr>
        </p:nvSpPr>
        <p:spPr>
          <a:xfrm>
            <a:off x="457200" y="1561960"/>
            <a:ext cx="8229600" cy="4800600"/>
          </a:xfrm>
        </p:spPr>
        <p:txBody>
          <a:bodyPr>
            <a:normAutofit fontScale="92500" lnSpcReduction="20000"/>
          </a:bodyPr>
          <a:lstStyle/>
          <a:p>
            <a:pPr>
              <a:defRPr/>
            </a:pPr>
            <a:r>
              <a:rPr lang="en-US" dirty="0">
                <a:latin typeface="Arial" panose="020B0604020202020204" pitchFamily="34" charset="0"/>
                <a:cs typeface="Arial" panose="020B0604020202020204" pitchFamily="34" charset="0"/>
              </a:rPr>
              <a:t>Indefinitely confined is a self-certification that a voter makes based on their current circumstances.</a:t>
            </a:r>
          </a:p>
          <a:p>
            <a:pPr>
              <a:defRPr/>
            </a:pPr>
            <a:endParaRPr lang="en-US" sz="5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You must send out the indefinitely confined 30-day letter to any voter that didn’t return their by-mail absentee ballot.</a:t>
            </a:r>
          </a:p>
          <a:p>
            <a:pPr>
              <a:defRPr/>
            </a:pPr>
            <a:endParaRPr lang="en-US" sz="5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You cannot deactivate any indefinitely confined voter’s absentee request without sending the letter.</a:t>
            </a:r>
          </a:p>
          <a:p>
            <a:pPr>
              <a:defRPr/>
            </a:pPr>
            <a:endParaRPr lang="en-US" sz="5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The letter is available on WisVote and the Elections website. There are instructions on how to get your list of indefinitely confined voters on The Learning Center.</a:t>
            </a:r>
          </a:p>
          <a:p>
            <a:pPr>
              <a:defRPr/>
            </a:pPr>
            <a:endParaRPr lang="en-US" sz="4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If a voter spoiled their absentee ballot and voted in-person, they did not return their absentee ballot.</a:t>
            </a:r>
          </a:p>
          <a:p>
            <a:pPr>
              <a:defRPr/>
            </a:pPr>
            <a:endParaRPr lang="en-US" dirty="0"/>
          </a:p>
          <a:p>
            <a:pPr marL="392113" lvl="1" indent="0">
              <a:buFont typeface="Verdana" panose="020B0604030504040204" pitchFamily="34" charset="0"/>
              <a:buNone/>
              <a:defRPr/>
            </a:pPr>
            <a:endParaRPr lang="en-US" altLang="en-US" sz="800" dirty="0">
              <a:latin typeface="+mj-lt"/>
              <a:cs typeface="Arial" panose="020B0604020202020204" pitchFamily="34" charset="0"/>
            </a:endParaRPr>
          </a:p>
          <a:p>
            <a:pPr lvl="1">
              <a:defRPr/>
            </a:pPr>
            <a:endParaRPr lang="en-US" altLang="en-US" sz="3000" dirty="0">
              <a:latin typeface="+mj-lt"/>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2000" dirty="0">
              <a:latin typeface="Arial" panose="020B0604020202020204" pitchFamily="34" charset="0"/>
              <a:cs typeface="Arial" panose="020B0604020202020204" pitchFamily="34" charset="0"/>
            </a:endParaRPr>
          </a:p>
          <a:p>
            <a:pPr marL="365760" lvl="1" indent="-256032">
              <a:spcBef>
                <a:spcPts val="400"/>
              </a:spcBef>
              <a:buSzPct val="68000"/>
              <a:buFont typeface="Wingdings 3"/>
              <a:buChar char=""/>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F5BC80A2-C0B5-4E4A-A602-A7AE4A5E70C2}"/>
              </a:ext>
            </a:extLst>
          </p:cNvPr>
          <p:cNvSpPr>
            <a:spLocks noGrp="1" noChangeArrowheads="1"/>
          </p:cNvSpPr>
          <p:nvPr>
            <p:ph type="title"/>
          </p:nvPr>
        </p:nvSpPr>
        <p:spPr>
          <a:xfrm>
            <a:off x="457200" y="418960"/>
            <a:ext cx="8229600" cy="1143000"/>
          </a:xfrm>
        </p:spPr>
        <p:txBody>
          <a:bodyPr>
            <a:noAutofit/>
          </a:bodyPr>
          <a:lstStyle/>
          <a:p>
            <a:pPr algn="ctr">
              <a:defRPr/>
            </a:pPr>
            <a:r>
              <a:rPr lang="en-US" altLang="en-US" sz="3600" dirty="0">
                <a:solidFill>
                  <a:schemeClr val="tx1"/>
                </a:solidFill>
                <a:effectLst/>
                <a:latin typeface="Arial Black" panose="020B0A04020102020204" pitchFamily="34" charset="0"/>
              </a:rPr>
              <a:t>Indefinitely Confined Voters Reminders</a:t>
            </a:r>
            <a:br>
              <a:rPr lang="en-US" altLang="en-US" sz="4000" dirty="0">
                <a:solidFill>
                  <a:schemeClr val="tx1"/>
                </a:solidFill>
                <a:effectLst/>
                <a:latin typeface="Arial Black" panose="020B0A04020102020204" pitchFamily="34" charset="0"/>
              </a:rPr>
            </a:br>
            <a:endParaRPr lang="en-US" altLang="en-US" sz="3200" dirty="0">
              <a:solidFill>
                <a:schemeClr val="tx1"/>
              </a:solidFill>
              <a:effectLst/>
              <a:latin typeface="Arial Black" panose="020B0A04020102020204" pitchFamily="34" charset="0"/>
            </a:endParaRPr>
          </a:p>
        </p:txBody>
      </p:sp>
      <p:grpSp>
        <p:nvGrpSpPr>
          <p:cNvPr id="35844" name="Group 9">
            <a:extLst>
              <a:ext uri="{FF2B5EF4-FFF2-40B4-BE49-F238E27FC236}">
                <a16:creationId xmlns:a16="http://schemas.microsoft.com/office/drawing/2014/main" id="{1E32CED9-6339-4B59-B017-DAFD650CFB92}"/>
              </a:ext>
            </a:extLst>
          </p:cNvPr>
          <p:cNvGrpSpPr>
            <a:grpSpLocks/>
          </p:cNvGrpSpPr>
          <p:nvPr/>
        </p:nvGrpSpPr>
        <p:grpSpPr bwMode="auto">
          <a:xfrm>
            <a:off x="8083550" y="76200"/>
            <a:ext cx="836613" cy="769938"/>
            <a:chOff x="7924800" y="76201"/>
            <a:chExt cx="971550" cy="990600"/>
          </a:xfrm>
        </p:grpSpPr>
        <p:grpSp>
          <p:nvGrpSpPr>
            <p:cNvPr id="35845" name="Group 15">
              <a:extLst>
                <a:ext uri="{FF2B5EF4-FFF2-40B4-BE49-F238E27FC236}">
                  <a16:creationId xmlns:a16="http://schemas.microsoft.com/office/drawing/2014/main" id="{6AA66DCA-2DD7-45E8-8799-1C2414C1F493}"/>
                </a:ext>
              </a:extLst>
            </p:cNvPr>
            <p:cNvGrpSpPr>
              <a:grpSpLocks/>
            </p:cNvGrpSpPr>
            <p:nvPr/>
          </p:nvGrpSpPr>
          <p:grpSpPr bwMode="auto">
            <a:xfrm>
              <a:off x="7924800" y="76201"/>
              <a:ext cx="971550" cy="990600"/>
              <a:chOff x="4724400" y="2590800"/>
              <a:chExt cx="1123950" cy="1069227"/>
            </a:xfrm>
          </p:grpSpPr>
          <p:pic>
            <p:nvPicPr>
              <p:cNvPr id="35847" name="Picture 2" descr="WI">
                <a:extLst>
                  <a:ext uri="{FF2B5EF4-FFF2-40B4-BE49-F238E27FC236}">
                    <a16:creationId xmlns:a16="http://schemas.microsoft.com/office/drawing/2014/main" id="{BAFE730C-4D89-4BEF-AF4C-D0B8C1456F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5848" name="TextBox 18">
                <a:extLst>
                  <a:ext uri="{FF2B5EF4-FFF2-40B4-BE49-F238E27FC236}">
                    <a16:creationId xmlns:a16="http://schemas.microsoft.com/office/drawing/2014/main" id="{261520B7-C33C-418F-A95D-92915B9EEEFB}"/>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dirty="0"/>
              </a:p>
            </p:txBody>
          </p:sp>
        </p:grpSp>
        <p:sp>
          <p:nvSpPr>
            <p:cNvPr id="35846" name="TextBox 16">
              <a:extLst>
                <a:ext uri="{FF2B5EF4-FFF2-40B4-BE49-F238E27FC236}">
                  <a16:creationId xmlns:a16="http://schemas.microsoft.com/office/drawing/2014/main" id="{9969A8F0-8B7E-4584-9237-366BCD866075}"/>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dirty="0"/>
                <a:t>WEC</a:t>
              </a:r>
            </a:p>
          </p:txBody>
        </p:sp>
      </p:grpSp>
    </p:spTree>
    <p:extLst>
      <p:ext uri="{BB962C8B-B14F-4D97-AF65-F5344CB8AC3E}">
        <p14:creationId xmlns:p14="http://schemas.microsoft.com/office/powerpoint/2010/main" val="3977421252"/>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59A6E4B8-D50C-47B3-980A-19FDC298291D}"/>
              </a:ext>
            </a:extLst>
          </p:cNvPr>
          <p:cNvSpPr>
            <a:spLocks noGrp="1" noChangeArrowheads="1"/>
          </p:cNvSpPr>
          <p:nvPr>
            <p:ph idx="1"/>
          </p:nvPr>
        </p:nvSpPr>
        <p:spPr>
          <a:xfrm>
            <a:off x="457200" y="1092489"/>
            <a:ext cx="8229600" cy="5308311"/>
          </a:xfrm>
        </p:spPr>
        <p:txBody>
          <a:bodyPr>
            <a:normAutofit fontScale="92500" lnSpcReduction="20000"/>
          </a:bodyPr>
          <a:lstStyle/>
          <a:p>
            <a:pPr>
              <a:defRPr/>
            </a:pPr>
            <a:r>
              <a:rPr lang="en-US" dirty="0">
                <a:latin typeface="Arial" panose="020B0604020202020204" pitchFamily="34" charset="0"/>
                <a:cs typeface="Arial" panose="020B0604020202020204" pitchFamily="34" charset="0"/>
              </a:rPr>
              <a:t>There are two types of voting equipment:</a:t>
            </a:r>
          </a:p>
          <a:p>
            <a:pPr lvl="1">
              <a:defRPr/>
            </a:pPr>
            <a:r>
              <a:rPr lang="en-US" dirty="0">
                <a:latin typeface="Arial" panose="020B0604020202020204" pitchFamily="34" charset="0"/>
                <a:cs typeface="Arial" panose="020B0604020202020204" pitchFamily="34" charset="0"/>
              </a:rPr>
              <a:t>Tabulator – required for any municipality that has more than 7,500 voters.</a:t>
            </a:r>
          </a:p>
          <a:p>
            <a:pPr lvl="1">
              <a:defRPr/>
            </a:pPr>
            <a:r>
              <a:rPr lang="en-US" dirty="0">
                <a:latin typeface="Arial" panose="020B0604020202020204" pitchFamily="34" charset="0"/>
                <a:cs typeface="Arial" panose="020B0604020202020204" pitchFamily="34" charset="0"/>
              </a:rPr>
              <a:t>Accessible Voting Equipment – required for EVERY municipality.</a:t>
            </a:r>
          </a:p>
          <a:p>
            <a:pPr lvl="1">
              <a:defRPr/>
            </a:pPr>
            <a:endParaRPr lang="en-US" sz="4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The Dominion ICE serves as both a tabulator and an accessible voting machine.</a:t>
            </a:r>
          </a:p>
          <a:p>
            <a:pPr>
              <a:defRPr/>
            </a:pPr>
            <a:endParaRPr lang="en-US" sz="4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Anyone can use the accessible voting equipment.</a:t>
            </a:r>
          </a:p>
          <a:p>
            <a:pPr>
              <a:defRPr/>
            </a:pPr>
            <a:endParaRPr lang="en-US" sz="4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Accommodations are available for voters. These include: </a:t>
            </a:r>
          </a:p>
          <a:p>
            <a:pPr lvl="1">
              <a:defRPr/>
            </a:pPr>
            <a:r>
              <a:rPr lang="en-US" dirty="0">
                <a:latin typeface="Arial" panose="020B0604020202020204" pitchFamily="34" charset="0"/>
                <a:cs typeface="Arial" panose="020B0604020202020204" pitchFamily="34" charset="0"/>
              </a:rPr>
              <a:t>Curbside voting</a:t>
            </a:r>
          </a:p>
          <a:p>
            <a:pPr lvl="1">
              <a:defRPr/>
            </a:pPr>
            <a:r>
              <a:rPr lang="en-US" dirty="0">
                <a:latin typeface="Arial" panose="020B0604020202020204" pitchFamily="34" charset="0"/>
                <a:cs typeface="Arial" panose="020B0604020202020204" pitchFamily="34" charset="0"/>
              </a:rPr>
              <a:t>Large print ballots</a:t>
            </a:r>
          </a:p>
          <a:p>
            <a:pPr lvl="1">
              <a:defRPr/>
            </a:pPr>
            <a:r>
              <a:rPr lang="en-US" dirty="0">
                <a:latin typeface="Arial" panose="020B0604020202020204" pitchFamily="34" charset="0"/>
                <a:cs typeface="Arial" panose="020B0604020202020204" pitchFamily="34" charset="0"/>
              </a:rPr>
              <a:t>Having an assistant help them fill out their ballot or state their name and address.</a:t>
            </a:r>
          </a:p>
          <a:p>
            <a:pPr lvl="1">
              <a:defRPr/>
            </a:pPr>
            <a:endParaRPr lang="en-US" sz="400"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Resources: </a:t>
            </a:r>
            <a:r>
              <a:rPr lang="en-US" dirty="0">
                <a:latin typeface="Arial" panose="020B0604020202020204" pitchFamily="34" charset="0"/>
                <a:cs typeface="Arial" panose="020B0604020202020204" pitchFamily="34" charset="0"/>
                <a:hlinkClick r:id="rId3"/>
              </a:rPr>
              <a:t>https://elections.wi.gov/node/7383</a:t>
            </a:r>
            <a:endParaRPr lang="en-US" dirty="0">
              <a:latin typeface="Arial" panose="020B0604020202020204" pitchFamily="34" charset="0"/>
              <a:cs typeface="Arial" panose="020B0604020202020204" pitchFamily="34" charset="0"/>
            </a:endParaRPr>
          </a:p>
          <a:p>
            <a:pPr marL="392113" lvl="1" indent="0">
              <a:buFont typeface="Verdana" panose="020B0604030504040204" pitchFamily="34" charset="0"/>
              <a:buNone/>
              <a:defRPr/>
            </a:pPr>
            <a:endParaRPr lang="en-US" altLang="en-US" sz="800" dirty="0">
              <a:latin typeface="Arial" panose="020B0604020202020204" pitchFamily="34" charset="0"/>
              <a:cs typeface="Arial" panose="020B0604020202020204" pitchFamily="34" charset="0"/>
            </a:endParaRPr>
          </a:p>
          <a:p>
            <a:pPr lvl="1">
              <a:buFont typeface="Wingdings" panose="05000000000000000000" pitchFamily="2" charset="2"/>
              <a:buChar char="Ø"/>
              <a:defRPr/>
            </a:pPr>
            <a:endParaRPr lang="en-US" altLang="en-US" sz="3000" dirty="0">
              <a:latin typeface="Arial" panose="020B0604020202020204" pitchFamily="34" charset="0"/>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2000" dirty="0">
              <a:latin typeface="Arial" panose="020B0604020202020204" pitchFamily="34" charset="0"/>
              <a:cs typeface="Arial" panose="020B0604020202020204" pitchFamily="34" charset="0"/>
            </a:endParaRPr>
          </a:p>
          <a:p>
            <a:pPr marL="365760" lvl="1" indent="-256032">
              <a:spcBef>
                <a:spcPts val="400"/>
              </a:spcBef>
              <a:buSzPct val="68000"/>
              <a:buFont typeface="Wingdings 3"/>
              <a:buChar char=""/>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F5BC80A2-C0B5-4E4A-A602-A7AE4A5E70C2}"/>
              </a:ext>
            </a:extLst>
          </p:cNvPr>
          <p:cNvSpPr>
            <a:spLocks noGrp="1" noChangeArrowheads="1"/>
          </p:cNvSpPr>
          <p:nvPr>
            <p:ph type="title"/>
          </p:nvPr>
        </p:nvSpPr>
        <p:spPr>
          <a:xfrm>
            <a:off x="457200" y="274639"/>
            <a:ext cx="8229600" cy="571500"/>
          </a:xfrm>
        </p:spPr>
        <p:txBody>
          <a:bodyPr>
            <a:noAutofit/>
          </a:bodyPr>
          <a:lstStyle/>
          <a:p>
            <a:pPr algn="ctr">
              <a:defRPr/>
            </a:pPr>
            <a:r>
              <a:rPr lang="en-US" altLang="en-US" sz="3600" dirty="0">
                <a:solidFill>
                  <a:schemeClr val="tx1"/>
                </a:solidFill>
                <a:effectLst/>
                <a:latin typeface="Arial Black" panose="020B0A04020102020204" pitchFamily="34" charset="0"/>
              </a:rPr>
              <a:t>Accessibility</a:t>
            </a:r>
          </a:p>
        </p:txBody>
      </p:sp>
      <p:grpSp>
        <p:nvGrpSpPr>
          <p:cNvPr id="35844" name="Group 9">
            <a:extLst>
              <a:ext uri="{FF2B5EF4-FFF2-40B4-BE49-F238E27FC236}">
                <a16:creationId xmlns:a16="http://schemas.microsoft.com/office/drawing/2014/main" id="{1E32CED9-6339-4B59-B017-DAFD650CFB92}"/>
              </a:ext>
            </a:extLst>
          </p:cNvPr>
          <p:cNvGrpSpPr>
            <a:grpSpLocks/>
          </p:cNvGrpSpPr>
          <p:nvPr/>
        </p:nvGrpSpPr>
        <p:grpSpPr bwMode="auto">
          <a:xfrm>
            <a:off x="8083550" y="76200"/>
            <a:ext cx="836613" cy="769938"/>
            <a:chOff x="7924800" y="76201"/>
            <a:chExt cx="971550" cy="990600"/>
          </a:xfrm>
        </p:grpSpPr>
        <p:grpSp>
          <p:nvGrpSpPr>
            <p:cNvPr id="35845" name="Group 15">
              <a:extLst>
                <a:ext uri="{FF2B5EF4-FFF2-40B4-BE49-F238E27FC236}">
                  <a16:creationId xmlns:a16="http://schemas.microsoft.com/office/drawing/2014/main" id="{6AA66DCA-2DD7-45E8-8799-1C2414C1F493}"/>
                </a:ext>
              </a:extLst>
            </p:cNvPr>
            <p:cNvGrpSpPr>
              <a:grpSpLocks/>
            </p:cNvGrpSpPr>
            <p:nvPr/>
          </p:nvGrpSpPr>
          <p:grpSpPr bwMode="auto">
            <a:xfrm>
              <a:off x="7924800" y="76201"/>
              <a:ext cx="971550" cy="990600"/>
              <a:chOff x="4724400" y="2590800"/>
              <a:chExt cx="1123950" cy="1069227"/>
            </a:xfrm>
          </p:grpSpPr>
          <p:pic>
            <p:nvPicPr>
              <p:cNvPr id="35847" name="Picture 2" descr="WI">
                <a:extLst>
                  <a:ext uri="{FF2B5EF4-FFF2-40B4-BE49-F238E27FC236}">
                    <a16:creationId xmlns:a16="http://schemas.microsoft.com/office/drawing/2014/main" id="{BAFE730C-4D89-4BEF-AF4C-D0B8C1456F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5848" name="TextBox 18">
                <a:extLst>
                  <a:ext uri="{FF2B5EF4-FFF2-40B4-BE49-F238E27FC236}">
                    <a16:creationId xmlns:a16="http://schemas.microsoft.com/office/drawing/2014/main" id="{261520B7-C33C-418F-A95D-92915B9EEEFB}"/>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dirty="0"/>
              </a:p>
            </p:txBody>
          </p:sp>
        </p:grpSp>
        <p:sp>
          <p:nvSpPr>
            <p:cNvPr id="35846" name="TextBox 16">
              <a:extLst>
                <a:ext uri="{FF2B5EF4-FFF2-40B4-BE49-F238E27FC236}">
                  <a16:creationId xmlns:a16="http://schemas.microsoft.com/office/drawing/2014/main" id="{9969A8F0-8B7E-4584-9237-366BCD866075}"/>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dirty="0"/>
                <a:t>WEC</a:t>
              </a:r>
            </a:p>
          </p:txBody>
        </p:sp>
      </p:grpSp>
    </p:spTree>
    <p:extLst>
      <p:ext uri="{BB962C8B-B14F-4D97-AF65-F5344CB8AC3E}">
        <p14:creationId xmlns:p14="http://schemas.microsoft.com/office/powerpoint/2010/main" val="870098536"/>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a:extLst>
              <a:ext uri="{FF2B5EF4-FFF2-40B4-BE49-F238E27FC236}">
                <a16:creationId xmlns:a16="http://schemas.microsoft.com/office/drawing/2014/main" id="{7E5486F6-CC48-4CF2-8439-64B1DA6D007E}"/>
              </a:ext>
            </a:extLst>
          </p:cNvPr>
          <p:cNvSpPr>
            <a:spLocks noGrp="1" noChangeArrowheads="1"/>
          </p:cNvSpPr>
          <p:nvPr>
            <p:ph idx="1"/>
          </p:nvPr>
        </p:nvSpPr>
        <p:spPr>
          <a:xfrm>
            <a:off x="76201" y="1447800"/>
            <a:ext cx="8843962" cy="5558517"/>
          </a:xfrm>
        </p:spPr>
        <p:txBody>
          <a:bodyPr>
            <a:normAutofit/>
          </a:bodyPr>
          <a:lstStyle/>
          <a:p>
            <a:pPr lvl="1">
              <a:defRPr/>
            </a:pPr>
            <a:endParaRPr lang="en-US" altLang="en-US" sz="900" dirty="0">
              <a:latin typeface="Arial" panose="020B0604020202020204" pitchFamily="34" charset="0"/>
              <a:cs typeface="Arial" panose="020B0604020202020204" pitchFamily="34" charset="0"/>
            </a:endParaRPr>
          </a:p>
          <a:p>
            <a:pPr>
              <a:lnSpc>
                <a:spcPct val="80000"/>
              </a:lnSpc>
              <a:defRPr/>
            </a:pPr>
            <a:r>
              <a:rPr lang="en-US" altLang="en-US" sz="2500" dirty="0">
                <a:latin typeface="Arial" panose="020B0604020202020204" pitchFamily="34" charset="0"/>
                <a:cs typeface="Arial" panose="020B0604020202020204" pitchFamily="34" charset="0"/>
              </a:rPr>
              <a:t>Public health guidance may change, but will continue to be part of election administration.</a:t>
            </a:r>
          </a:p>
          <a:p>
            <a:pPr>
              <a:buFont typeface="Wingdings" panose="05000000000000000000" pitchFamily="2" charset="2"/>
              <a:buChar char="§"/>
              <a:defRPr/>
            </a:pPr>
            <a:endParaRPr lang="en-US" altLang="en-US" sz="400" dirty="0">
              <a:latin typeface="Arial  "/>
              <a:cs typeface="Arial" panose="020B0604020202020204" pitchFamily="34" charset="0"/>
            </a:endParaRPr>
          </a:p>
          <a:p>
            <a:pPr>
              <a:lnSpc>
                <a:spcPct val="80000"/>
              </a:lnSpc>
              <a:defRPr/>
            </a:pPr>
            <a:r>
              <a:rPr lang="en-US" altLang="en-US" sz="2500" dirty="0">
                <a:latin typeface="Arial" panose="020B0604020202020204" pitchFamily="34" charset="0"/>
                <a:cs typeface="Arial" panose="020B0604020202020204" pitchFamily="34" charset="0"/>
              </a:rPr>
              <a:t>Inspectors need to practice counting votes as part of their pre-election training.  </a:t>
            </a:r>
          </a:p>
          <a:p>
            <a:pPr lvl="1">
              <a:buSzPct val="75000"/>
              <a:buFont typeface="Courier New" panose="02070309020205020404" pitchFamily="49" charset="0"/>
              <a:buChar char="o"/>
              <a:defRPr/>
            </a:pPr>
            <a:r>
              <a:rPr lang="en-US" altLang="en-US" sz="2200" dirty="0">
                <a:latin typeface="Arial  "/>
                <a:cs typeface="Arial" panose="020B0604020202020204" pitchFamily="34" charset="0"/>
              </a:rPr>
              <a:t>Determining voter intent</a:t>
            </a:r>
          </a:p>
          <a:p>
            <a:pPr lvl="1">
              <a:buSzPct val="75000"/>
              <a:buFont typeface="Courier New" panose="02070309020205020404" pitchFamily="49" charset="0"/>
              <a:buChar char="o"/>
              <a:defRPr/>
            </a:pPr>
            <a:r>
              <a:rPr lang="en-US" altLang="en-US" sz="2200" dirty="0">
                <a:latin typeface="Arial  "/>
                <a:cs typeface="Arial" panose="020B0604020202020204" pitchFamily="34" charset="0"/>
              </a:rPr>
              <a:t>Registered vs unregistered write-ins</a:t>
            </a:r>
          </a:p>
          <a:p>
            <a:pPr lvl="1">
              <a:buSzPct val="75000"/>
              <a:buFont typeface="Courier New" panose="02070309020205020404" pitchFamily="49" charset="0"/>
              <a:buChar char="o"/>
              <a:defRPr/>
            </a:pPr>
            <a:r>
              <a:rPr lang="en-US" altLang="en-US" sz="2200" dirty="0">
                <a:latin typeface="Arial    "/>
                <a:cs typeface="Arial" panose="020B0604020202020204" pitchFamily="34" charset="0"/>
              </a:rPr>
              <a:t>Review “Counting Votes” Manual: </a:t>
            </a:r>
            <a:r>
              <a:rPr lang="en-US" altLang="en-US" sz="2200" dirty="0">
                <a:latin typeface="Arial    "/>
                <a:cs typeface="Arial" panose="020B0604020202020204" pitchFamily="34" charset="0"/>
                <a:hlinkClick r:id="rId3"/>
              </a:rPr>
              <a:t>http://elections.wi.gov/manuals/counting-votes</a:t>
            </a:r>
            <a:r>
              <a:rPr lang="en-US" altLang="en-US" sz="2200" dirty="0">
                <a:latin typeface="Arial    "/>
                <a:cs typeface="Arial" panose="020B0604020202020204" pitchFamily="34" charset="0"/>
              </a:rPr>
              <a:t> </a:t>
            </a:r>
          </a:p>
          <a:p>
            <a:pPr lvl="1">
              <a:buFont typeface="Wingdings" panose="05000000000000000000" pitchFamily="2" charset="2"/>
              <a:buChar char="§"/>
              <a:defRPr/>
            </a:pPr>
            <a:endParaRPr lang="en-US" altLang="en-US" sz="400" dirty="0">
              <a:latin typeface="Arial    "/>
              <a:cs typeface="Arial" panose="020B0604020202020204" pitchFamily="34" charset="0"/>
            </a:endParaRPr>
          </a:p>
          <a:p>
            <a:pPr>
              <a:lnSpc>
                <a:spcPct val="80000"/>
              </a:lnSpc>
              <a:defRPr/>
            </a:pPr>
            <a:r>
              <a:rPr lang="en-US" altLang="en-US" sz="2500" dirty="0">
                <a:latin typeface="Arial" panose="020B0604020202020204" pitchFamily="34" charset="0"/>
                <a:cs typeface="Arial" panose="020B0604020202020204" pitchFamily="34" charset="0"/>
              </a:rPr>
              <a:t>Election inspectors need to be trained on how their voting equipment operates, how to turn it on, jams and other troubleshooting.  </a:t>
            </a:r>
          </a:p>
          <a:p>
            <a:pPr>
              <a:buFont typeface="Wingdings" panose="05000000000000000000" pitchFamily="2" charset="2"/>
              <a:buChar char="§"/>
              <a:defRPr/>
            </a:pPr>
            <a:endParaRPr lang="en-US" altLang="en-US" sz="2600" dirty="0">
              <a:latin typeface="Arial  "/>
              <a:cs typeface="Arial" panose="020B0604020202020204" pitchFamily="34" charset="0"/>
            </a:endParaRPr>
          </a:p>
          <a:p>
            <a:pPr>
              <a:defRPr/>
            </a:pPr>
            <a:endParaRPr lang="en-US" altLang="en-US" sz="3500" dirty="0">
              <a:latin typeface="Arial  "/>
              <a:cs typeface="Arial" panose="020B0604020202020204" pitchFamily="34" charset="0"/>
            </a:endParaRPr>
          </a:p>
          <a:p>
            <a:pPr marL="109728" indent="0">
              <a:buFont typeface="Wingdings 3" panose="05040102010807070707" pitchFamily="18" charset="2"/>
              <a:buNone/>
              <a:defRPr/>
            </a:pPr>
            <a:endParaRPr lang="en-US" altLang="en-US" sz="3500" dirty="0">
              <a:latin typeface="+mj-lt"/>
              <a:cs typeface="Arial" panose="020B0604020202020204" pitchFamily="34" charset="0"/>
            </a:endParaRPr>
          </a:p>
          <a:p>
            <a:pPr marL="109728" lvl="1" indent="0">
              <a:spcBef>
                <a:spcPts val="400"/>
              </a:spcBef>
              <a:buSzPct val="68000"/>
              <a:buFont typeface="Verdana" panose="020B0604030504040204" pitchFamily="34" charset="0"/>
              <a:buNone/>
              <a:defRPr/>
            </a:pPr>
            <a:endParaRPr lang="en-US" altLang="en-US" sz="3500" dirty="0">
              <a:latin typeface="+mj-lt"/>
              <a:cs typeface="Arial" panose="020B0604020202020204" pitchFamily="34" charset="0"/>
            </a:endParaRPr>
          </a:p>
          <a:p>
            <a:pPr marL="365760" lvl="1" indent="-256032">
              <a:spcBef>
                <a:spcPts val="400"/>
              </a:spcBef>
              <a:buSzPct val="68000"/>
              <a:buFont typeface="Wingdings 3"/>
              <a:buChar char=""/>
              <a:defRPr/>
            </a:pPr>
            <a:endParaRPr lang="en-US" altLang="en-US" sz="2000" dirty="0">
              <a:latin typeface="Arial" panose="020B0604020202020204" pitchFamily="34" charset="0"/>
              <a:cs typeface="Arial" panose="020B0604020202020204" pitchFamily="34" charset="0"/>
            </a:endParaRPr>
          </a:p>
        </p:txBody>
      </p:sp>
      <p:sp>
        <p:nvSpPr>
          <p:cNvPr id="8194" name="Rectangle 18">
            <a:extLst>
              <a:ext uri="{FF2B5EF4-FFF2-40B4-BE49-F238E27FC236}">
                <a16:creationId xmlns:a16="http://schemas.microsoft.com/office/drawing/2014/main" id="{26806C4E-1A54-4C43-80CB-D7890BCB5783}"/>
              </a:ext>
            </a:extLst>
          </p:cNvPr>
          <p:cNvSpPr>
            <a:spLocks noGrp="1" noChangeArrowheads="1"/>
          </p:cNvSpPr>
          <p:nvPr>
            <p:ph type="title"/>
          </p:nvPr>
        </p:nvSpPr>
        <p:spPr>
          <a:xfrm>
            <a:off x="152400" y="0"/>
            <a:ext cx="8767874" cy="846138"/>
          </a:xfrm>
        </p:spPr>
        <p:txBody>
          <a:bodyPr>
            <a:noAutofit/>
          </a:bodyPr>
          <a:lstStyle/>
          <a:p>
            <a:pPr algn="ctr">
              <a:defRPr/>
            </a:pPr>
            <a:br>
              <a:rPr lang="en-US" altLang="en-US" sz="4000" dirty="0">
                <a:solidFill>
                  <a:schemeClr val="tx1"/>
                </a:solidFill>
                <a:effectLst/>
                <a:latin typeface="Arial Black" panose="020B0A04020102020204" pitchFamily="34" charset="0"/>
              </a:rPr>
            </a:br>
            <a:br>
              <a:rPr lang="en-US" altLang="en-US" sz="2800" dirty="0">
                <a:solidFill>
                  <a:schemeClr val="tx1"/>
                </a:solidFill>
                <a:effectLst/>
                <a:latin typeface="Arial Black" panose="020B0A04020102020204" pitchFamily="34" charset="0"/>
              </a:rPr>
            </a:br>
            <a:r>
              <a:rPr lang="en-US" altLang="en-US" sz="40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altLang="en-US" sz="3600" dirty="0">
                <a:solidFill>
                  <a:schemeClr val="tx1"/>
                </a:solidFill>
                <a:effectLst/>
                <a:latin typeface="Arial Black" panose="020B0A04020102020204" pitchFamily="34" charset="0"/>
                <a:cs typeface="Arial" panose="020B0604020202020204" pitchFamily="34" charset="0"/>
              </a:rPr>
              <a:t>A Few Takeaways from </a:t>
            </a:r>
            <a:br>
              <a:rPr lang="en-US" altLang="en-US" sz="3600" dirty="0">
                <a:solidFill>
                  <a:schemeClr val="tx1"/>
                </a:solidFill>
                <a:effectLst/>
                <a:latin typeface="Arial Black" panose="020B0A04020102020204" pitchFamily="34" charset="0"/>
                <a:cs typeface="Arial" panose="020B0604020202020204" pitchFamily="34" charset="0"/>
              </a:rPr>
            </a:br>
            <a:r>
              <a:rPr lang="en-US" altLang="en-US" sz="3600" dirty="0">
                <a:solidFill>
                  <a:schemeClr val="tx1"/>
                </a:solidFill>
                <a:effectLst/>
                <a:latin typeface="Arial Black" panose="020B0A04020102020204" pitchFamily="34" charset="0"/>
                <a:cs typeface="Arial" panose="020B0604020202020204" pitchFamily="34" charset="0"/>
              </a:rPr>
              <a:t>the Elections… </a:t>
            </a:r>
            <a:br>
              <a:rPr lang="en-US" altLang="en-US" sz="4000" dirty="0">
                <a:solidFill>
                  <a:schemeClr val="tx1"/>
                </a:solidFill>
                <a:effectLst>
                  <a:outerShdw blurRad="38100" dist="38100" dir="2700000" algn="tl">
                    <a:srgbClr val="000000">
                      <a:alpha val="43137"/>
                    </a:srgbClr>
                  </a:outerShdw>
                </a:effectLst>
                <a:latin typeface="Arial Black" panose="020B0A04020102020204" pitchFamily="34" charset="0"/>
              </a:rPr>
            </a:br>
            <a:endParaRPr lang="en-US" altLang="en-US" sz="4000" dirty="0">
              <a:solidFill>
                <a:schemeClr val="tx1"/>
              </a:solidFill>
              <a:effectLst>
                <a:outerShdw blurRad="38100" dist="38100" dir="2700000" algn="tl">
                  <a:srgbClr val="000000">
                    <a:alpha val="43137"/>
                  </a:srgbClr>
                </a:outerShdw>
              </a:effectLst>
              <a:latin typeface="Arial Black" panose="020B0A04020102020204" pitchFamily="34" charset="0"/>
            </a:endParaRPr>
          </a:p>
        </p:txBody>
      </p:sp>
      <p:grpSp>
        <p:nvGrpSpPr>
          <p:cNvPr id="33796" name="Group 9">
            <a:extLst>
              <a:ext uri="{FF2B5EF4-FFF2-40B4-BE49-F238E27FC236}">
                <a16:creationId xmlns:a16="http://schemas.microsoft.com/office/drawing/2014/main" id="{96403ED4-44B5-48F2-83C8-027CAA7614D6}"/>
              </a:ext>
            </a:extLst>
          </p:cNvPr>
          <p:cNvGrpSpPr>
            <a:grpSpLocks/>
          </p:cNvGrpSpPr>
          <p:nvPr/>
        </p:nvGrpSpPr>
        <p:grpSpPr bwMode="auto">
          <a:xfrm>
            <a:off x="8083550" y="76200"/>
            <a:ext cx="836613" cy="769938"/>
            <a:chOff x="7924800" y="76201"/>
            <a:chExt cx="971550" cy="990600"/>
          </a:xfrm>
        </p:grpSpPr>
        <p:grpSp>
          <p:nvGrpSpPr>
            <p:cNvPr id="33797" name="Group 15">
              <a:extLst>
                <a:ext uri="{FF2B5EF4-FFF2-40B4-BE49-F238E27FC236}">
                  <a16:creationId xmlns:a16="http://schemas.microsoft.com/office/drawing/2014/main" id="{EA31AECE-9AC8-434F-B2F1-8BA6461D75BE}"/>
                </a:ext>
              </a:extLst>
            </p:cNvPr>
            <p:cNvGrpSpPr>
              <a:grpSpLocks/>
            </p:cNvGrpSpPr>
            <p:nvPr/>
          </p:nvGrpSpPr>
          <p:grpSpPr bwMode="auto">
            <a:xfrm>
              <a:off x="7924800" y="76201"/>
              <a:ext cx="971550" cy="990600"/>
              <a:chOff x="4724400" y="2590800"/>
              <a:chExt cx="1123950" cy="1069227"/>
            </a:xfrm>
          </p:grpSpPr>
          <p:pic>
            <p:nvPicPr>
              <p:cNvPr id="33799" name="Picture 2" descr="WI">
                <a:extLst>
                  <a:ext uri="{FF2B5EF4-FFF2-40B4-BE49-F238E27FC236}">
                    <a16:creationId xmlns:a16="http://schemas.microsoft.com/office/drawing/2014/main" id="{90895467-9BB8-445B-AC1A-948A3358BB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3800" name="TextBox 18">
                <a:extLst>
                  <a:ext uri="{FF2B5EF4-FFF2-40B4-BE49-F238E27FC236}">
                    <a16:creationId xmlns:a16="http://schemas.microsoft.com/office/drawing/2014/main" id="{B0BEDE33-D255-46A8-A740-9CF65C5CEA61}"/>
                  </a:ext>
                </a:extLst>
              </p:cNvPr>
              <p:cNvSpPr txBox="1">
                <a:spLocks noChangeArrowheads="1"/>
              </p:cNvSpPr>
              <p:nvPr/>
            </p:nvSpPr>
            <p:spPr bwMode="auto">
              <a:xfrm>
                <a:off x="4739092" y="2793207"/>
                <a:ext cx="969681" cy="427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en-US" altLang="en-US" sz="1400" dirty="0"/>
              </a:p>
            </p:txBody>
          </p:sp>
        </p:grpSp>
        <p:sp>
          <p:nvSpPr>
            <p:cNvPr id="33798" name="TextBox 16">
              <a:extLst>
                <a:ext uri="{FF2B5EF4-FFF2-40B4-BE49-F238E27FC236}">
                  <a16:creationId xmlns:a16="http://schemas.microsoft.com/office/drawing/2014/main" id="{3856CD8E-31CA-4EEC-8717-E5F06E6A9DBD}"/>
                </a:ext>
              </a:extLst>
            </p:cNvPr>
            <p:cNvSpPr txBox="1">
              <a:spLocks noChangeArrowheads="1"/>
            </p:cNvSpPr>
            <p:nvPr/>
          </p:nvSpPr>
          <p:spPr bwMode="auto">
            <a:xfrm>
              <a:off x="7967791" y="393155"/>
              <a:ext cx="885567" cy="3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1200" b="1" dirty="0"/>
                <a:t>WEC</a:t>
              </a:r>
            </a:p>
          </p:txBody>
        </p:sp>
      </p:grpSp>
    </p:spTree>
    <p:extLst>
      <p:ext uri="{BB962C8B-B14F-4D97-AF65-F5344CB8AC3E}">
        <p14:creationId xmlns:p14="http://schemas.microsoft.com/office/powerpoint/2010/main" val="1300221349"/>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9"/>
          <p:cNvSpPr>
            <a:spLocks noGrp="1" noChangeArrowheads="1"/>
          </p:cNvSpPr>
          <p:nvPr>
            <p:ph idx="1"/>
          </p:nvPr>
        </p:nvSpPr>
        <p:spPr>
          <a:xfrm>
            <a:off x="223726" y="921680"/>
            <a:ext cx="8463074" cy="5250520"/>
          </a:xfrm>
        </p:spPr>
        <p:txBody>
          <a:bodyPr>
            <a:normAutofit fontScale="85000" lnSpcReduction="20000"/>
          </a:bodyPr>
          <a:lstStyle/>
          <a:p>
            <a:pPr eaLnBrk="1" hangingPunct="1">
              <a:defRPr/>
            </a:pPr>
            <a:r>
              <a:rPr lang="en-US" altLang="en-US" sz="3000" dirty="0">
                <a:latin typeface="Arial" panose="020B0604020202020204" pitchFamily="34" charset="0"/>
                <a:cs typeface="Arial" panose="020B0604020202020204" pitchFamily="34" charset="0"/>
              </a:rPr>
              <a:t>Proper documentation is required</a:t>
            </a:r>
          </a:p>
          <a:p>
            <a:pPr eaLnBrk="1" hangingPunct="1">
              <a:defRPr/>
            </a:pPr>
            <a:endParaRPr lang="en-US" altLang="en-US" sz="500" dirty="0">
              <a:solidFill>
                <a:schemeClr val="tx1"/>
              </a:solidFill>
              <a:latin typeface="Arial" panose="020B0604020202020204" pitchFamily="34" charset="0"/>
              <a:cs typeface="Arial" panose="020B0604020202020204" pitchFamily="34" charset="0"/>
            </a:endParaRPr>
          </a:p>
          <a:p>
            <a:pPr lvl="1">
              <a:defRPr/>
            </a:pPr>
            <a:r>
              <a:rPr lang="en-US" altLang="en-US" sz="2600" dirty="0">
                <a:solidFill>
                  <a:schemeClr val="tx1"/>
                </a:solidFill>
                <a:latin typeface="Arial" panose="020B0604020202020204" pitchFamily="34" charset="0"/>
                <a:cs typeface="Arial" panose="020B0604020202020204" pitchFamily="34" charset="0"/>
              </a:rPr>
              <a:t>Must be a Registered Voter</a:t>
            </a:r>
          </a:p>
          <a:p>
            <a:pPr lvl="2">
              <a:defRPr/>
            </a:pPr>
            <a:r>
              <a:rPr lang="en-US" altLang="en-US" sz="2400" dirty="0">
                <a:latin typeface="Arial" panose="020B0604020202020204" pitchFamily="34" charset="0"/>
                <a:cs typeface="Arial" panose="020B0604020202020204" pitchFamily="34" charset="0"/>
              </a:rPr>
              <a:t>EL-131 on file </a:t>
            </a:r>
          </a:p>
          <a:p>
            <a:pPr lvl="2">
              <a:defRPr/>
            </a:pPr>
            <a:r>
              <a:rPr lang="en-US" altLang="en-US" sz="2400" dirty="0">
                <a:latin typeface="Arial" panose="020B0604020202020204" pitchFamily="34" charset="0"/>
                <a:cs typeface="Arial" panose="020B0604020202020204" pitchFamily="34" charset="0"/>
              </a:rPr>
              <a:t>WisVote </a:t>
            </a:r>
          </a:p>
          <a:p>
            <a:pPr lvl="2">
              <a:defRPr/>
            </a:pPr>
            <a:r>
              <a:rPr lang="en-US" altLang="en-US" sz="2400" dirty="0">
                <a:latin typeface="Arial" panose="020B0604020202020204" pitchFamily="34" charset="0"/>
                <a:cs typeface="Arial" panose="020B0604020202020204" pitchFamily="34" charset="0"/>
              </a:rPr>
              <a:t>MyVote Wisconsin</a:t>
            </a:r>
          </a:p>
          <a:p>
            <a:pPr lvl="2">
              <a:defRPr/>
            </a:pPr>
            <a:r>
              <a:rPr lang="en-US" altLang="en-US" sz="2400" dirty="0">
                <a:latin typeface="Arial" panose="020B0604020202020204" pitchFamily="34" charset="0"/>
                <a:cs typeface="Arial" panose="020B0604020202020204" pitchFamily="34" charset="0"/>
              </a:rPr>
              <a:t>Exempts Military Voters</a:t>
            </a:r>
          </a:p>
          <a:p>
            <a:pPr lvl="1">
              <a:lnSpc>
                <a:spcPct val="150000"/>
              </a:lnSpc>
              <a:defRPr/>
            </a:pPr>
            <a:r>
              <a:rPr lang="en-US" altLang="en-US" sz="2600" dirty="0">
                <a:solidFill>
                  <a:schemeClr val="tx1"/>
                </a:solidFill>
                <a:latin typeface="Arial" panose="020B0604020202020204" pitchFamily="34" charset="0"/>
                <a:cs typeface="Arial" panose="020B0604020202020204" pitchFamily="34" charset="0"/>
              </a:rPr>
              <a:t>Must Provide Proof of Identification, if required</a:t>
            </a:r>
          </a:p>
          <a:p>
            <a:pPr>
              <a:lnSpc>
                <a:spcPct val="120000"/>
              </a:lnSpc>
              <a:defRPr/>
            </a:pPr>
            <a:r>
              <a:rPr lang="en-US" altLang="en-US" sz="3000" dirty="0">
                <a:solidFill>
                  <a:schemeClr val="tx1"/>
                </a:solidFill>
                <a:latin typeface="Arial" panose="020B0604020202020204" pitchFamily="34" charset="0"/>
                <a:cs typeface="Arial" panose="020B0604020202020204" pitchFamily="34" charset="0"/>
              </a:rPr>
              <a:t>In-Person absentee voting may not begin any earlier than 14 days before the election.</a:t>
            </a:r>
          </a:p>
          <a:p>
            <a:pPr>
              <a:lnSpc>
                <a:spcPct val="120000"/>
              </a:lnSpc>
              <a:defRPr/>
            </a:pPr>
            <a:endParaRPr lang="en-US" altLang="en-US" sz="500" dirty="0">
              <a:solidFill>
                <a:schemeClr val="tx1"/>
              </a:solidFill>
              <a:latin typeface="Arial" panose="020B0604020202020204" pitchFamily="34" charset="0"/>
              <a:cs typeface="Arial" panose="020B0604020202020204" pitchFamily="34" charset="0"/>
            </a:endParaRPr>
          </a:p>
          <a:p>
            <a:pPr eaLnBrk="1" hangingPunct="1">
              <a:defRPr/>
            </a:pPr>
            <a:r>
              <a:rPr lang="en-US" altLang="en-US" sz="3000" dirty="0">
                <a:solidFill>
                  <a:schemeClr val="tx1"/>
                </a:solidFill>
                <a:latin typeface="Arial" panose="020B0604020202020204" pitchFamily="34" charset="0"/>
                <a:cs typeface="Arial" panose="020B0604020202020204" pitchFamily="34" charset="0"/>
              </a:rPr>
              <a:t>Absentee Ballot Tracking</a:t>
            </a:r>
          </a:p>
          <a:p>
            <a:pPr lvl="2">
              <a:defRPr/>
            </a:pPr>
            <a:r>
              <a:rPr lang="en-US" altLang="en-US" sz="2400" dirty="0">
                <a:latin typeface="Arial" panose="020B0604020202020204" pitchFamily="34" charset="0"/>
                <a:cs typeface="Arial" panose="020B0604020202020204" pitchFamily="34" charset="0"/>
              </a:rPr>
              <a:t>All absentee ballots are required to be tracked in WisVote, including applications, ballots sent, ballots returned.</a:t>
            </a:r>
          </a:p>
          <a:p>
            <a:pPr lvl="2">
              <a:defRPr/>
            </a:pPr>
            <a:endParaRPr lang="en-US" altLang="en-US" sz="300" dirty="0">
              <a:latin typeface="Arial" panose="020B0604020202020204" pitchFamily="34" charset="0"/>
              <a:cs typeface="Arial" panose="020B0604020202020204" pitchFamily="34" charset="0"/>
            </a:endParaRPr>
          </a:p>
          <a:p>
            <a:pPr lvl="2">
              <a:defRPr/>
            </a:pPr>
            <a:r>
              <a:rPr lang="en-US" altLang="en-US" sz="2400" dirty="0">
                <a:solidFill>
                  <a:schemeClr val="tx1"/>
                </a:solidFill>
                <a:latin typeface="Arial" panose="020B0604020202020204" pitchFamily="34" charset="0"/>
                <a:cs typeface="Arial" panose="020B0604020202020204" pitchFamily="34" charset="0"/>
              </a:rPr>
              <a:t>WisVote reliers should work with their providers and provide this information in a timely manner.</a:t>
            </a:r>
          </a:p>
          <a:p>
            <a:pPr lvl="1" eaLnBrk="1" hangingPunct="1">
              <a:lnSpc>
                <a:spcPct val="50000"/>
              </a:lnSpc>
              <a:buFontTx/>
              <a:buNone/>
              <a:defRPr/>
            </a:pPr>
            <a:endParaRPr lang="en-US" altLang="en-US" dirty="0"/>
          </a:p>
          <a:p>
            <a:pPr eaLnBrk="1" hangingPunct="1">
              <a:buFont typeface="Arial" pitchFamily="34" charset="0"/>
              <a:buNone/>
              <a:defRPr/>
            </a:pPr>
            <a:endParaRPr lang="en-US" altLang="en-US" dirty="0"/>
          </a:p>
          <a:p>
            <a:pPr lvl="1" eaLnBrk="1" hangingPunct="1">
              <a:buFontTx/>
              <a:buNone/>
              <a:defRPr/>
            </a:pPr>
            <a:endParaRPr lang="en-US" altLang="en-US" dirty="0"/>
          </a:p>
        </p:txBody>
      </p:sp>
      <p:sp>
        <p:nvSpPr>
          <p:cNvPr id="8194" name="Rectangle 18"/>
          <p:cNvSpPr>
            <a:spLocks noGrp="1" noChangeArrowheads="1"/>
          </p:cNvSpPr>
          <p:nvPr>
            <p:ph type="title"/>
          </p:nvPr>
        </p:nvSpPr>
        <p:spPr>
          <a:xfrm>
            <a:off x="152400" y="0"/>
            <a:ext cx="8767874" cy="1047092"/>
          </a:xfrm>
        </p:spPr>
        <p:txBody>
          <a:bodyPr>
            <a:normAutofit/>
          </a:bodyPr>
          <a:lstStyle/>
          <a:p>
            <a:pPr algn="ctr" eaLnBrk="1" hangingPunct="1"/>
            <a:r>
              <a:rPr lang="en-US" altLang="en-US" sz="3600" dirty="0">
                <a:solidFill>
                  <a:schemeClr val="tx1"/>
                </a:solidFill>
                <a:effectLst/>
                <a:latin typeface="Arial Black" panose="020B0A04020102020204" pitchFamily="34" charset="0"/>
              </a:rPr>
              <a:t>Absentee Voting</a:t>
            </a:r>
          </a:p>
        </p:txBody>
      </p:sp>
      <p:grpSp>
        <p:nvGrpSpPr>
          <p:cNvPr id="10" name="Group 9"/>
          <p:cNvGrpSpPr/>
          <p:nvPr/>
        </p:nvGrpSpPr>
        <p:grpSpPr>
          <a:xfrm>
            <a:off x="8084289" y="76201"/>
            <a:ext cx="835985" cy="769278"/>
            <a:chOff x="7924800" y="76201"/>
            <a:chExt cx="971550" cy="990600"/>
          </a:xfrm>
        </p:grpSpPr>
        <p:grpSp>
          <p:nvGrpSpPr>
            <p:cNvPr id="16" name="Group 15"/>
            <p:cNvGrpSpPr/>
            <p:nvPr/>
          </p:nvGrpSpPr>
          <p:grpSpPr>
            <a:xfrm>
              <a:off x="7924800" y="76201"/>
              <a:ext cx="971550" cy="990600"/>
              <a:chOff x="4724400" y="2590800"/>
              <a:chExt cx="1123950" cy="1069227"/>
            </a:xfrm>
          </p:grpSpPr>
          <p:pic>
            <p:nvPicPr>
              <p:cNvPr id="18" name="Picture 2" descr="W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590800"/>
                <a:ext cx="1123950" cy="1069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9" name="TextBox 18"/>
              <p:cNvSpPr txBox="1"/>
              <p:nvPr/>
            </p:nvSpPr>
            <p:spPr>
              <a:xfrm>
                <a:off x="4739092" y="2793207"/>
                <a:ext cx="969681" cy="427783"/>
              </a:xfrm>
              <a:prstGeom prst="rect">
                <a:avLst/>
              </a:prstGeom>
              <a:noFill/>
            </p:spPr>
            <p:txBody>
              <a:bodyPr wrap="square" rtlCol="0">
                <a:spAutoFit/>
              </a:bodyPr>
              <a:lstStyle/>
              <a:p>
                <a:pPr algn="ctr"/>
                <a:endParaRPr lang="en-US" sz="1400" dirty="0"/>
              </a:p>
            </p:txBody>
          </p:sp>
        </p:grpSp>
        <p:sp>
          <p:nvSpPr>
            <p:cNvPr id="17" name="TextBox 16"/>
            <p:cNvSpPr txBox="1"/>
            <p:nvPr/>
          </p:nvSpPr>
          <p:spPr>
            <a:xfrm>
              <a:off x="7967791" y="393155"/>
              <a:ext cx="885567" cy="356692"/>
            </a:xfrm>
            <a:prstGeom prst="rect">
              <a:avLst/>
            </a:prstGeom>
            <a:noFill/>
          </p:spPr>
          <p:txBody>
            <a:bodyPr wrap="square" rtlCol="0">
              <a:spAutoFit/>
            </a:bodyPr>
            <a:lstStyle/>
            <a:p>
              <a:pPr algn="ctr"/>
              <a:r>
                <a:rPr lang="en-US" sz="1200" b="1" dirty="0"/>
                <a:t>WEC</a:t>
              </a:r>
            </a:p>
          </p:txBody>
        </p:sp>
      </p:grpSp>
    </p:spTree>
    <p:extLst>
      <p:ext uri="{BB962C8B-B14F-4D97-AF65-F5344CB8AC3E}">
        <p14:creationId xmlns:p14="http://schemas.microsoft.com/office/powerpoint/2010/main" val="1523464229"/>
      </p:ext>
    </p:extLst>
  </p:cSld>
  <p:clrMapOvr>
    <a:masterClrMapping/>
  </p:clrMapOvr>
  <p:transition>
    <p:fade thruBlk="1"/>
  </p:transition>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WI_SVRS_Powerpoint_Template v3 (MB)">
  <a:themeElements>
    <a:clrScheme name="WI_SVRS_Powerpoint_Template v3 (MB)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WI_SVRS_Powerpoint_Template v3 (M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I_SVRS_Powerpoint_Template v3 (MB)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WI_SVRS_Powerpoint_Template v3 (MB)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WI_SVRS_Powerpoint_Template v3 (MB)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WI_SVRS_Powerpoint_Template v3 (MB)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WI_SVRS_Powerpoint_Template v3 (MB)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WI_SVRS_Powerpoint_Template v3 (MB)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WI_SVRS_Powerpoint_Template v3 (MB)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WI_SVRS_Powerpoint_Template v3 (MB)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WI_SVRS_Powerpoint_Template v3 (MB)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WI_SVRS_Powerpoint_Template v3 (MB)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WI_SVRS_Powerpoint_Template v3 (MB)">
  <a:themeElements>
    <a:clrScheme name="WI_SVRS_Powerpoint_Template v3 (MB)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WI_SVRS_Powerpoint_Template v3 (M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I_SVRS_Powerpoint_Template v3 (MB)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WI_SVRS_Powerpoint_Template v3 (MB)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WI_SVRS_Powerpoint_Template v3 (MB)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WI_SVRS_Powerpoint_Template v3 (MB)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WI_SVRS_Powerpoint_Template v3 (MB)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WI_SVRS_Powerpoint_Template v3 (MB)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WI_SVRS_Powerpoint_Template v3 (MB)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WI_SVRS_Powerpoint_Template v3 (MB)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WI_SVRS_Powerpoint_Template v3 (MB)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WI_SVRS_Powerpoint_Template v3 (MB)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cours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33887</TotalTime>
  <Words>1177</Words>
  <Application>Microsoft Office PowerPoint</Application>
  <PresentationFormat>On-screen Show (4:3)</PresentationFormat>
  <Paragraphs>223</Paragraphs>
  <Slides>17</Slides>
  <Notes>17</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17</vt:i4>
      </vt:variant>
    </vt:vector>
  </HeadingPairs>
  <TitlesOfParts>
    <vt:vector size="34" baseType="lpstr">
      <vt:lpstr>Arial</vt:lpstr>
      <vt:lpstr>Arial  </vt:lpstr>
      <vt:lpstr>Arial    </vt:lpstr>
      <vt:lpstr>Arial Black</vt:lpstr>
      <vt:lpstr>Calibri</vt:lpstr>
      <vt:lpstr>Courier New</vt:lpstr>
      <vt:lpstr>Lucida Sans Unicode</vt:lpstr>
      <vt:lpstr>Shruti</vt:lpstr>
      <vt:lpstr>Symbol</vt:lpstr>
      <vt:lpstr>Times New Roman</vt:lpstr>
      <vt:lpstr>Verdana</vt:lpstr>
      <vt:lpstr>Wingdings</vt:lpstr>
      <vt:lpstr>Wingdings 2</vt:lpstr>
      <vt:lpstr>Wingdings 3</vt:lpstr>
      <vt:lpstr>WI_SVRS_Powerpoint_Template v3 (MB)</vt:lpstr>
      <vt:lpstr>1_WI_SVRS_Powerpoint_Template v3 (MB)</vt:lpstr>
      <vt:lpstr>Concourse</vt:lpstr>
      <vt:lpstr>Wisconsin Elections Commission </vt:lpstr>
      <vt:lpstr>Agenda</vt:lpstr>
      <vt:lpstr>  Updates </vt:lpstr>
      <vt:lpstr>Indefinitely Confined Voters</vt:lpstr>
      <vt:lpstr>30-day Letter Process</vt:lpstr>
      <vt:lpstr>Indefinitely Confined Voters Reminders </vt:lpstr>
      <vt:lpstr>Accessibility</vt:lpstr>
      <vt:lpstr>   A Few Takeaways from  the Elections…  </vt:lpstr>
      <vt:lpstr>Absentee Voting</vt:lpstr>
      <vt:lpstr>LBOC vs MBOC</vt:lpstr>
      <vt:lpstr>LBOC vs MBOC</vt:lpstr>
      <vt:lpstr>Board of Canvassers Reminders</vt:lpstr>
      <vt:lpstr>Looking Ahead </vt:lpstr>
      <vt:lpstr> Education/Training Page</vt:lpstr>
      <vt:lpstr>Training Reminders/Resources</vt:lpstr>
      <vt:lpstr>PowerPoint Presentation</vt:lpstr>
      <vt:lpstr>Thank You!</vt:lpstr>
    </vt:vector>
  </TitlesOfParts>
  <Company>State of Wisconsin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Municipal Clerk Training</dc:title>
  <dc:creator>buergd</dc:creator>
  <cp:lastModifiedBy>Coakley, Allison - ELECTIONS</cp:lastModifiedBy>
  <cp:revision>978</cp:revision>
  <cp:lastPrinted>2020-01-28T19:56:32Z</cp:lastPrinted>
  <dcterms:created xsi:type="dcterms:W3CDTF">2007-07-24T18:46:31Z</dcterms:created>
  <dcterms:modified xsi:type="dcterms:W3CDTF">2021-05-04T22:41:04Z</dcterms:modified>
</cp:coreProperties>
</file>