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4307" r:id="rId2"/>
    <p:sldMasterId id="2147484709" r:id="rId3"/>
  </p:sldMasterIdLst>
  <p:notesMasterIdLst>
    <p:notesMasterId r:id="rId35"/>
  </p:notesMasterIdLst>
  <p:handoutMasterIdLst>
    <p:handoutMasterId r:id="rId36"/>
  </p:handoutMasterIdLst>
  <p:sldIdLst>
    <p:sldId id="256" r:id="rId4"/>
    <p:sldId id="561" r:id="rId5"/>
    <p:sldId id="607" r:id="rId6"/>
    <p:sldId id="645" r:id="rId7"/>
    <p:sldId id="676" r:id="rId8"/>
    <p:sldId id="675" r:id="rId9"/>
    <p:sldId id="658" r:id="rId10"/>
    <p:sldId id="646" r:id="rId11"/>
    <p:sldId id="677" r:id="rId12"/>
    <p:sldId id="647" r:id="rId13"/>
    <p:sldId id="678" r:id="rId14"/>
    <p:sldId id="648" r:id="rId15"/>
    <p:sldId id="679" r:id="rId16"/>
    <p:sldId id="650" r:id="rId17"/>
    <p:sldId id="681" r:id="rId18"/>
    <p:sldId id="651" r:id="rId19"/>
    <p:sldId id="684" r:id="rId20"/>
    <p:sldId id="653" r:id="rId21"/>
    <p:sldId id="686" r:id="rId22"/>
    <p:sldId id="605" r:id="rId23"/>
    <p:sldId id="674" r:id="rId24"/>
    <p:sldId id="688" r:id="rId25"/>
    <p:sldId id="689" r:id="rId26"/>
    <p:sldId id="690" r:id="rId27"/>
    <p:sldId id="670" r:id="rId28"/>
    <p:sldId id="687" r:id="rId29"/>
    <p:sldId id="691" r:id="rId30"/>
    <p:sldId id="666" r:id="rId31"/>
    <p:sldId id="673" r:id="rId32"/>
    <p:sldId id="344" r:id="rId33"/>
    <p:sldId id="333" r:id="rId3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B2B2B2"/>
    <a:srgbClr val="66FF33"/>
    <a:srgbClr val="000000"/>
    <a:srgbClr val="FFFFFF"/>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190" autoAdjust="0"/>
    <p:restoredTop sz="88819" autoAdjust="0"/>
  </p:normalViewPr>
  <p:slideViewPr>
    <p:cSldViewPr>
      <p:cViewPr varScale="1">
        <p:scale>
          <a:sx n="76" d="100"/>
          <a:sy n="76" d="100"/>
        </p:scale>
        <p:origin x="1248" y="58"/>
      </p:cViewPr>
      <p:guideLst>
        <p:guide orient="horz" pos="2160"/>
        <p:guide pos="2880"/>
      </p:guideLst>
    </p:cSldViewPr>
  </p:slideViewPr>
  <p:outlineViewPr>
    <p:cViewPr>
      <p:scale>
        <a:sx n="33" d="100"/>
        <a:sy n="33" d="100"/>
      </p:scale>
      <p:origin x="0" y="24924"/>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408" y="-870"/>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8" y="1"/>
            <a:ext cx="3170584" cy="480389"/>
          </a:xfrm>
          <a:prstGeom prst="rect">
            <a:avLst/>
          </a:prstGeom>
        </p:spPr>
        <p:txBody>
          <a:bodyPr vert="horz" lIns="94194" tIns="47098" rIns="94194" bIns="47098" rtlCol="0"/>
          <a:lstStyle>
            <a:lvl1pPr algn="l">
              <a:defRPr sz="1100">
                <a:latin typeface="Arial" charset="0"/>
              </a:defRPr>
            </a:lvl1pPr>
          </a:lstStyle>
          <a:p>
            <a:pPr>
              <a:defRPr/>
            </a:pPr>
            <a:endParaRPr lang="en-US" dirty="0"/>
          </a:p>
        </p:txBody>
      </p:sp>
      <p:sp>
        <p:nvSpPr>
          <p:cNvPr id="3" name="Date Placeholder 2"/>
          <p:cNvSpPr>
            <a:spLocks noGrp="1"/>
          </p:cNvSpPr>
          <p:nvPr>
            <p:ph type="dt" sz="quarter" idx="1"/>
          </p:nvPr>
        </p:nvSpPr>
        <p:spPr>
          <a:xfrm>
            <a:off x="4142970" y="1"/>
            <a:ext cx="3170584" cy="480389"/>
          </a:xfrm>
          <a:prstGeom prst="rect">
            <a:avLst/>
          </a:prstGeom>
        </p:spPr>
        <p:txBody>
          <a:bodyPr vert="horz" lIns="94194" tIns="47098" rIns="94194" bIns="47098" rtlCol="0"/>
          <a:lstStyle>
            <a:lvl1pPr algn="r">
              <a:defRPr sz="1100">
                <a:latin typeface="Arial" charset="0"/>
              </a:defRPr>
            </a:lvl1pPr>
          </a:lstStyle>
          <a:p>
            <a:pPr>
              <a:defRPr/>
            </a:pPr>
            <a:fld id="{108B8333-F6DA-4FF0-90DE-636DB4C7B238}" type="datetimeFigureOut">
              <a:rPr lang="en-US"/>
              <a:pPr>
                <a:defRPr/>
              </a:pPr>
              <a:t>3/11/2021</a:t>
            </a:fld>
            <a:endParaRPr lang="en-US" dirty="0"/>
          </a:p>
        </p:txBody>
      </p:sp>
      <p:sp>
        <p:nvSpPr>
          <p:cNvPr id="4" name="Footer Placeholder 3"/>
          <p:cNvSpPr>
            <a:spLocks noGrp="1"/>
          </p:cNvSpPr>
          <p:nvPr>
            <p:ph type="ftr" sz="quarter" idx="2"/>
          </p:nvPr>
        </p:nvSpPr>
        <p:spPr>
          <a:xfrm>
            <a:off x="8" y="9119173"/>
            <a:ext cx="3170584" cy="480389"/>
          </a:xfrm>
          <a:prstGeom prst="rect">
            <a:avLst/>
          </a:prstGeom>
        </p:spPr>
        <p:txBody>
          <a:bodyPr vert="horz" lIns="94194" tIns="47098" rIns="94194" bIns="47098" rtlCol="0" anchor="b"/>
          <a:lstStyle>
            <a:lvl1pPr algn="l">
              <a:defRPr sz="1100">
                <a:latin typeface="Arial" charset="0"/>
              </a:defRPr>
            </a:lvl1pPr>
          </a:lstStyle>
          <a:p>
            <a:pPr>
              <a:defRPr/>
            </a:pPr>
            <a:endParaRPr lang="en-US" dirty="0"/>
          </a:p>
        </p:txBody>
      </p:sp>
      <p:sp>
        <p:nvSpPr>
          <p:cNvPr id="5" name="Slide Number Placeholder 4"/>
          <p:cNvSpPr>
            <a:spLocks noGrp="1"/>
          </p:cNvSpPr>
          <p:nvPr>
            <p:ph type="sldNum" sz="quarter" idx="3"/>
          </p:nvPr>
        </p:nvSpPr>
        <p:spPr>
          <a:xfrm>
            <a:off x="4142970" y="9119173"/>
            <a:ext cx="3170584" cy="480389"/>
          </a:xfrm>
          <a:prstGeom prst="rect">
            <a:avLst/>
          </a:prstGeom>
        </p:spPr>
        <p:txBody>
          <a:bodyPr vert="horz" lIns="94194" tIns="47098" rIns="94194" bIns="47098" rtlCol="0" anchor="b"/>
          <a:lstStyle>
            <a:lvl1pPr algn="r">
              <a:defRPr sz="1100">
                <a:latin typeface="Arial" charset="0"/>
              </a:defRPr>
            </a:lvl1pPr>
          </a:lstStyle>
          <a:p>
            <a:pPr>
              <a:defRPr/>
            </a:pPr>
            <a:fld id="{A6B57578-3713-49B4-8096-BDDC1F247E9C}" type="slidenum">
              <a:rPr lang="en-US"/>
              <a:pPr>
                <a:defRPr/>
              </a:pPr>
              <a:t>‹#›</a:t>
            </a:fld>
            <a:endParaRPr lang="en-US" dirty="0"/>
          </a:p>
        </p:txBody>
      </p:sp>
    </p:spTree>
    <p:extLst>
      <p:ext uri="{BB962C8B-B14F-4D97-AF65-F5344CB8AC3E}">
        <p14:creationId xmlns:p14="http://schemas.microsoft.com/office/powerpoint/2010/main" val="920722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8" y="1"/>
            <a:ext cx="3170584" cy="480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81" tIns="47991" rIns="95981" bIns="47991" numCol="1" anchor="t" anchorCtr="0" compatLnSpc="1">
            <a:prstTxWarp prst="textNoShape">
              <a:avLst/>
            </a:prstTxWarp>
          </a:bodyPr>
          <a:lstStyle>
            <a:lvl1pPr defTabSz="959901">
              <a:defRPr sz="1100">
                <a:latin typeface="Arial" charset="0"/>
              </a:defRPr>
            </a:lvl1pPr>
          </a:lstStyle>
          <a:p>
            <a:pPr>
              <a:defRPr/>
            </a:pPr>
            <a:endParaRPr lang="en-US" dirty="0"/>
          </a:p>
        </p:txBody>
      </p:sp>
      <p:sp>
        <p:nvSpPr>
          <p:cNvPr id="8195" name="Rectangle 3"/>
          <p:cNvSpPr>
            <a:spLocks noGrp="1" noChangeArrowheads="1"/>
          </p:cNvSpPr>
          <p:nvPr>
            <p:ph type="dt" idx="1"/>
          </p:nvPr>
        </p:nvSpPr>
        <p:spPr bwMode="auto">
          <a:xfrm>
            <a:off x="4142970" y="1"/>
            <a:ext cx="3170584" cy="480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81" tIns="47991" rIns="95981" bIns="47991" numCol="1" anchor="t" anchorCtr="0" compatLnSpc="1">
            <a:prstTxWarp prst="textNoShape">
              <a:avLst/>
            </a:prstTxWarp>
          </a:bodyPr>
          <a:lstStyle>
            <a:lvl1pPr algn="r" defTabSz="959901">
              <a:defRPr sz="1100">
                <a:latin typeface="Arial" charset="0"/>
              </a:defRPr>
            </a:lvl1pPr>
          </a:lstStyle>
          <a:p>
            <a:pPr>
              <a:defRPr/>
            </a:pPr>
            <a:endParaRPr lang="en-US" dirty="0"/>
          </a:p>
        </p:txBody>
      </p:sp>
      <p:sp>
        <p:nvSpPr>
          <p:cNvPr id="126980" name="Rectangle 4"/>
          <p:cNvSpPr>
            <a:spLocks noGrp="1" noRot="1" noChangeAspect="1" noChangeArrowheads="1" noTextEdit="1"/>
          </p:cNvSpPr>
          <p:nvPr>
            <p:ph type="sldImg" idx="2"/>
          </p:nvPr>
        </p:nvSpPr>
        <p:spPr bwMode="auto">
          <a:xfrm>
            <a:off x="1257300" y="719138"/>
            <a:ext cx="4802188"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732191" y="4561234"/>
            <a:ext cx="5850835" cy="432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81" tIns="47991" rIns="95981" bIns="4799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8" y="9119173"/>
            <a:ext cx="3170584" cy="480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81" tIns="47991" rIns="95981" bIns="47991" numCol="1" anchor="b" anchorCtr="0" compatLnSpc="1">
            <a:prstTxWarp prst="textNoShape">
              <a:avLst/>
            </a:prstTxWarp>
          </a:bodyPr>
          <a:lstStyle>
            <a:lvl1pPr defTabSz="959901">
              <a:defRPr sz="1100">
                <a:latin typeface="Arial" charset="0"/>
              </a:defRPr>
            </a:lvl1pPr>
          </a:lstStyle>
          <a:p>
            <a:pPr>
              <a:defRPr/>
            </a:pPr>
            <a:endParaRPr lang="en-US" dirty="0"/>
          </a:p>
        </p:txBody>
      </p:sp>
      <p:sp>
        <p:nvSpPr>
          <p:cNvPr id="8199" name="Rectangle 7"/>
          <p:cNvSpPr>
            <a:spLocks noGrp="1" noChangeArrowheads="1"/>
          </p:cNvSpPr>
          <p:nvPr>
            <p:ph type="sldNum" sz="quarter" idx="5"/>
          </p:nvPr>
        </p:nvSpPr>
        <p:spPr bwMode="auto">
          <a:xfrm>
            <a:off x="4142970" y="9119173"/>
            <a:ext cx="3170584" cy="480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81" tIns="47991" rIns="95981" bIns="47991" numCol="1" anchor="b" anchorCtr="0" compatLnSpc="1">
            <a:prstTxWarp prst="textNoShape">
              <a:avLst/>
            </a:prstTxWarp>
          </a:bodyPr>
          <a:lstStyle>
            <a:lvl1pPr algn="r" defTabSz="959901">
              <a:defRPr sz="1100">
                <a:latin typeface="Arial" charset="0"/>
              </a:defRPr>
            </a:lvl1pPr>
          </a:lstStyle>
          <a:p>
            <a:pPr>
              <a:defRPr/>
            </a:pPr>
            <a:fld id="{E5E1E797-9CEA-40DF-A474-5EB099CB1D71}" type="slidenum">
              <a:rPr lang="en-US"/>
              <a:pPr>
                <a:defRPr/>
              </a:pPr>
              <a:t>‹#›</a:t>
            </a:fld>
            <a:endParaRPr lang="en-US" dirty="0"/>
          </a:p>
        </p:txBody>
      </p:sp>
    </p:spTree>
    <p:extLst>
      <p:ext uri="{BB962C8B-B14F-4D97-AF65-F5344CB8AC3E}">
        <p14:creationId xmlns:p14="http://schemas.microsoft.com/office/powerpoint/2010/main" val="34875920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lvl1pPr defTabSz="956916" eaLnBrk="0" hangingPunct="0">
              <a:spcBef>
                <a:spcPct val="30000"/>
              </a:spcBef>
              <a:defRPr sz="1100">
                <a:solidFill>
                  <a:schemeClr val="tx1"/>
                </a:solidFill>
                <a:latin typeface="Arial" pitchFamily="34" charset="0"/>
              </a:defRPr>
            </a:lvl1pPr>
            <a:lvl2pPr marL="736086" indent="-281350" defTabSz="956916" eaLnBrk="0" hangingPunct="0">
              <a:spcBef>
                <a:spcPct val="30000"/>
              </a:spcBef>
              <a:defRPr sz="1100">
                <a:solidFill>
                  <a:schemeClr val="tx1"/>
                </a:solidFill>
                <a:latin typeface="Arial" pitchFamily="34" charset="0"/>
              </a:defRPr>
            </a:lvl2pPr>
            <a:lvl3pPr marL="1133577" indent="-224099" defTabSz="956916" eaLnBrk="0" hangingPunct="0">
              <a:spcBef>
                <a:spcPct val="30000"/>
              </a:spcBef>
              <a:defRPr sz="1100">
                <a:solidFill>
                  <a:schemeClr val="tx1"/>
                </a:solidFill>
                <a:latin typeface="Arial" pitchFamily="34" charset="0"/>
              </a:defRPr>
            </a:lvl3pPr>
            <a:lvl4pPr marL="1586678" indent="-224099" defTabSz="956916" eaLnBrk="0" hangingPunct="0">
              <a:spcBef>
                <a:spcPct val="30000"/>
              </a:spcBef>
              <a:defRPr sz="1100">
                <a:solidFill>
                  <a:schemeClr val="tx1"/>
                </a:solidFill>
                <a:latin typeface="Arial" pitchFamily="34" charset="0"/>
              </a:defRPr>
            </a:lvl4pPr>
            <a:lvl5pPr marL="2041417" indent="-224099" defTabSz="956916" eaLnBrk="0" hangingPunct="0">
              <a:spcBef>
                <a:spcPct val="30000"/>
              </a:spcBef>
              <a:defRPr sz="1100">
                <a:solidFill>
                  <a:schemeClr val="tx1"/>
                </a:solidFill>
                <a:latin typeface="Arial" pitchFamily="34" charset="0"/>
              </a:defRPr>
            </a:lvl5pPr>
            <a:lvl6pPr marL="2512513" indent="-224099" defTabSz="956916" eaLnBrk="0" fontAlgn="base" hangingPunct="0">
              <a:spcBef>
                <a:spcPct val="30000"/>
              </a:spcBef>
              <a:spcAft>
                <a:spcPct val="0"/>
              </a:spcAft>
              <a:defRPr sz="1100">
                <a:solidFill>
                  <a:schemeClr val="tx1"/>
                </a:solidFill>
                <a:latin typeface="Arial" pitchFamily="34" charset="0"/>
              </a:defRPr>
            </a:lvl6pPr>
            <a:lvl7pPr marL="2983611" indent="-224099" defTabSz="956916" eaLnBrk="0" fontAlgn="base" hangingPunct="0">
              <a:spcBef>
                <a:spcPct val="30000"/>
              </a:spcBef>
              <a:spcAft>
                <a:spcPct val="0"/>
              </a:spcAft>
              <a:defRPr sz="1100">
                <a:solidFill>
                  <a:schemeClr val="tx1"/>
                </a:solidFill>
                <a:latin typeface="Arial" pitchFamily="34" charset="0"/>
              </a:defRPr>
            </a:lvl7pPr>
            <a:lvl8pPr marL="3454705" indent="-224099" defTabSz="956916" eaLnBrk="0" fontAlgn="base" hangingPunct="0">
              <a:spcBef>
                <a:spcPct val="30000"/>
              </a:spcBef>
              <a:spcAft>
                <a:spcPct val="0"/>
              </a:spcAft>
              <a:defRPr sz="1100">
                <a:solidFill>
                  <a:schemeClr val="tx1"/>
                </a:solidFill>
                <a:latin typeface="Arial" pitchFamily="34" charset="0"/>
              </a:defRPr>
            </a:lvl8pPr>
            <a:lvl9pPr marL="3925802" indent="-224099" defTabSz="956916" eaLnBrk="0" fontAlgn="base" hangingPunct="0">
              <a:spcBef>
                <a:spcPct val="30000"/>
              </a:spcBef>
              <a:spcAft>
                <a:spcPct val="0"/>
              </a:spcAft>
              <a:defRPr sz="1100">
                <a:solidFill>
                  <a:schemeClr val="tx1"/>
                </a:solidFill>
                <a:latin typeface="Arial" pitchFamily="34" charset="0"/>
              </a:defRPr>
            </a:lvl9pPr>
          </a:lstStyle>
          <a:p>
            <a:pPr eaLnBrk="1" hangingPunct="1">
              <a:spcBef>
                <a:spcPct val="0"/>
              </a:spcBef>
            </a:pPr>
            <a:fld id="{6ABE7C61-11B6-4456-B9B1-745BF1F1B298}" type="slidenum">
              <a:rPr lang="en-US" altLang="en-US" smtClean="0"/>
              <a:pPr eaLnBrk="1" hangingPunct="1">
                <a:spcBef>
                  <a:spcPct val="0"/>
                </a:spcBef>
              </a:pPr>
              <a:t>1</a:t>
            </a:fld>
            <a:endParaRPr lang="en-US" altLang="en-US" dirty="0"/>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xfrm>
            <a:off x="732183" y="4561228"/>
            <a:ext cx="5867401" cy="4567784"/>
          </a:xfrm>
          <a:noFill/>
        </p:spPr>
        <p:txBody>
          <a:bodyPr/>
          <a:lstStyle/>
          <a:p>
            <a:pPr algn="l"/>
            <a:r>
              <a:rPr lang="en-US" sz="2400" b="1" dirty="0">
                <a:latin typeface="Arial Black" panose="020B0A04020102020204" pitchFamily="34" charset="0"/>
                <a:cs typeface="Arial" panose="020B0604020202020204" pitchFamily="34" charset="0"/>
              </a:rPr>
              <a:t>April Election Readiness</a:t>
            </a:r>
          </a:p>
          <a:p>
            <a:pPr algn="l"/>
            <a:endParaRPr lang="en-US" sz="2400" b="1" dirty="0">
              <a:latin typeface="Arial Black" panose="020B0A04020102020204" pitchFamily="34" charset="0"/>
              <a:cs typeface="Arial" panose="020B0604020202020204" pitchFamily="34" charset="0"/>
            </a:endParaRPr>
          </a:p>
          <a:p>
            <a:pPr algn="l"/>
            <a:endParaRPr lang="en-US" sz="2400" b="1" dirty="0">
              <a:latin typeface="Arial Black" panose="020B0A040201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a:extLst>
              <a:ext uri="{FF2B5EF4-FFF2-40B4-BE49-F238E27FC236}">
                <a16:creationId xmlns:a16="http://schemas.microsoft.com/office/drawing/2014/main" id="{26AEAAB6-512C-4039-9260-E6DC382B068A}"/>
              </a:ext>
            </a:extLst>
          </p:cNvPr>
          <p:cNvSpPr>
            <a:spLocks noGrp="1" noChangeArrowheads="1"/>
          </p:cNvSpPr>
          <p:nvPr>
            <p:ph type="sldNum" sz="quarter" idx="5"/>
          </p:nvPr>
        </p:nvSpPr>
        <p:spPr/>
        <p:txBody>
          <a:bodyPr/>
          <a:lstStyle>
            <a:lvl1pPr defTabSz="966384" eaLnBrk="0" hangingPunct="0">
              <a:spcBef>
                <a:spcPct val="30000"/>
              </a:spcBef>
              <a:defRPr sz="1200">
                <a:solidFill>
                  <a:schemeClr val="tx1"/>
                </a:solidFill>
                <a:latin typeface="Arial" pitchFamily="34" charset="0"/>
              </a:defRPr>
            </a:lvl1pPr>
            <a:lvl2pPr marL="743370" indent="-284133" defTabSz="966384" eaLnBrk="0" hangingPunct="0">
              <a:spcBef>
                <a:spcPct val="30000"/>
              </a:spcBef>
              <a:defRPr sz="1200">
                <a:solidFill>
                  <a:schemeClr val="tx1"/>
                </a:solidFill>
                <a:latin typeface="Arial" pitchFamily="34" charset="0"/>
              </a:defRPr>
            </a:lvl2pPr>
            <a:lvl3pPr marL="1144793" indent="-226315" defTabSz="966384" eaLnBrk="0" hangingPunct="0">
              <a:spcBef>
                <a:spcPct val="30000"/>
              </a:spcBef>
              <a:defRPr sz="1200">
                <a:solidFill>
                  <a:schemeClr val="tx1"/>
                </a:solidFill>
                <a:latin typeface="Arial" pitchFamily="34" charset="0"/>
              </a:defRPr>
            </a:lvl3pPr>
            <a:lvl4pPr marL="1602377" indent="-226315" defTabSz="966384" eaLnBrk="0" hangingPunct="0">
              <a:spcBef>
                <a:spcPct val="30000"/>
              </a:spcBef>
              <a:defRPr sz="1200">
                <a:solidFill>
                  <a:schemeClr val="tx1"/>
                </a:solidFill>
                <a:latin typeface="Arial" pitchFamily="34" charset="0"/>
              </a:defRPr>
            </a:lvl4pPr>
            <a:lvl5pPr marL="2061618" indent="-226315" defTabSz="966384" eaLnBrk="0" hangingPunct="0">
              <a:spcBef>
                <a:spcPct val="30000"/>
              </a:spcBef>
              <a:defRPr sz="1200">
                <a:solidFill>
                  <a:schemeClr val="tx1"/>
                </a:solidFill>
                <a:latin typeface="Arial" pitchFamily="34" charset="0"/>
              </a:defRPr>
            </a:lvl5pPr>
            <a:lvl6pPr marL="2537374" indent="-226315" defTabSz="966384" eaLnBrk="0" fontAlgn="base" hangingPunct="0">
              <a:spcBef>
                <a:spcPct val="30000"/>
              </a:spcBef>
              <a:spcAft>
                <a:spcPct val="0"/>
              </a:spcAft>
              <a:defRPr sz="1200">
                <a:solidFill>
                  <a:schemeClr val="tx1"/>
                </a:solidFill>
                <a:latin typeface="Arial" pitchFamily="34" charset="0"/>
              </a:defRPr>
            </a:lvl6pPr>
            <a:lvl7pPr marL="3013132" indent="-226315" defTabSz="966384" eaLnBrk="0" fontAlgn="base" hangingPunct="0">
              <a:spcBef>
                <a:spcPct val="30000"/>
              </a:spcBef>
              <a:spcAft>
                <a:spcPct val="0"/>
              </a:spcAft>
              <a:defRPr sz="1200">
                <a:solidFill>
                  <a:schemeClr val="tx1"/>
                </a:solidFill>
                <a:latin typeface="Arial" pitchFamily="34" charset="0"/>
              </a:defRPr>
            </a:lvl7pPr>
            <a:lvl8pPr marL="3488888" indent="-226315" defTabSz="966384" eaLnBrk="0" fontAlgn="base" hangingPunct="0">
              <a:spcBef>
                <a:spcPct val="30000"/>
              </a:spcBef>
              <a:spcAft>
                <a:spcPct val="0"/>
              </a:spcAft>
              <a:defRPr sz="1200">
                <a:solidFill>
                  <a:schemeClr val="tx1"/>
                </a:solidFill>
                <a:latin typeface="Arial" pitchFamily="34" charset="0"/>
              </a:defRPr>
            </a:lvl8pPr>
            <a:lvl9pPr marL="3964648" indent="-226315" defTabSz="966384"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defRPr/>
            </a:pPr>
            <a:fld id="{7A080604-3C1F-44D0-8E4B-61E4CBB3077F}" type="slidenum">
              <a:rPr lang="en-US" altLang="en-US" smtClean="0">
                <a:solidFill>
                  <a:srgbClr val="000000"/>
                </a:solidFill>
                <a:cs typeface="+mn-cs"/>
              </a:rPr>
              <a:pPr eaLnBrk="1" hangingPunct="1">
                <a:spcBef>
                  <a:spcPct val="0"/>
                </a:spcBef>
                <a:defRPr/>
              </a:pPr>
              <a:t>10</a:t>
            </a:fld>
            <a:endParaRPr lang="en-US" altLang="en-US" dirty="0">
              <a:solidFill>
                <a:srgbClr val="000000"/>
              </a:solidFill>
              <a:cs typeface="+mn-cs"/>
            </a:endParaRPr>
          </a:p>
        </p:txBody>
      </p:sp>
      <p:sp>
        <p:nvSpPr>
          <p:cNvPr id="40963" name="Rectangle 2">
            <a:extLst>
              <a:ext uri="{FF2B5EF4-FFF2-40B4-BE49-F238E27FC236}">
                <a16:creationId xmlns:a16="http://schemas.microsoft.com/office/drawing/2014/main" id="{CCBEE688-5C33-4B0A-B794-517B841BB3D3}"/>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8E3B792D-9F60-4354-B6C1-0FA19C7138AB}"/>
              </a:ext>
            </a:extLst>
          </p:cNvPr>
          <p:cNvSpPr>
            <a:spLocks noGrp="1" noChangeArrowheads="1"/>
          </p:cNvSpPr>
          <p:nvPr>
            <p:ph type="body" idx="1"/>
          </p:nvPr>
        </p:nvSpPr>
        <p:spPr>
          <a:noFill/>
        </p:spPr>
        <p:txBody>
          <a:bodyPr/>
          <a:lstStyle/>
          <a:p>
            <a:pPr eaLnBrk="1" hangingPunct="1"/>
            <a:r>
              <a:rPr lang="en-US" altLang="en-US" b="1" dirty="0">
                <a:latin typeface="Arial" panose="020B0604020202020204" pitchFamily="34" charset="0"/>
              </a:rPr>
              <a:t>Training Examples:  Voter 2</a:t>
            </a:r>
          </a:p>
        </p:txBody>
      </p:sp>
    </p:spTree>
    <p:extLst>
      <p:ext uri="{BB962C8B-B14F-4D97-AF65-F5344CB8AC3E}">
        <p14:creationId xmlns:p14="http://schemas.microsoft.com/office/powerpoint/2010/main" val="10405297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a:extLst>
              <a:ext uri="{FF2B5EF4-FFF2-40B4-BE49-F238E27FC236}">
                <a16:creationId xmlns:a16="http://schemas.microsoft.com/office/drawing/2014/main" id="{26AEAAB6-512C-4039-9260-E6DC382B068A}"/>
              </a:ext>
            </a:extLst>
          </p:cNvPr>
          <p:cNvSpPr>
            <a:spLocks noGrp="1" noChangeArrowheads="1"/>
          </p:cNvSpPr>
          <p:nvPr>
            <p:ph type="sldNum" sz="quarter" idx="5"/>
          </p:nvPr>
        </p:nvSpPr>
        <p:spPr/>
        <p:txBody>
          <a:bodyPr/>
          <a:lstStyle>
            <a:lvl1pPr defTabSz="966384" eaLnBrk="0" hangingPunct="0">
              <a:spcBef>
                <a:spcPct val="30000"/>
              </a:spcBef>
              <a:defRPr sz="1200">
                <a:solidFill>
                  <a:schemeClr val="tx1"/>
                </a:solidFill>
                <a:latin typeface="Arial" pitchFamily="34" charset="0"/>
              </a:defRPr>
            </a:lvl1pPr>
            <a:lvl2pPr marL="743370" indent="-284133" defTabSz="966384" eaLnBrk="0" hangingPunct="0">
              <a:spcBef>
                <a:spcPct val="30000"/>
              </a:spcBef>
              <a:defRPr sz="1200">
                <a:solidFill>
                  <a:schemeClr val="tx1"/>
                </a:solidFill>
                <a:latin typeface="Arial" pitchFamily="34" charset="0"/>
              </a:defRPr>
            </a:lvl2pPr>
            <a:lvl3pPr marL="1144793" indent="-226315" defTabSz="966384" eaLnBrk="0" hangingPunct="0">
              <a:spcBef>
                <a:spcPct val="30000"/>
              </a:spcBef>
              <a:defRPr sz="1200">
                <a:solidFill>
                  <a:schemeClr val="tx1"/>
                </a:solidFill>
                <a:latin typeface="Arial" pitchFamily="34" charset="0"/>
              </a:defRPr>
            </a:lvl3pPr>
            <a:lvl4pPr marL="1602377" indent="-226315" defTabSz="966384" eaLnBrk="0" hangingPunct="0">
              <a:spcBef>
                <a:spcPct val="30000"/>
              </a:spcBef>
              <a:defRPr sz="1200">
                <a:solidFill>
                  <a:schemeClr val="tx1"/>
                </a:solidFill>
                <a:latin typeface="Arial" pitchFamily="34" charset="0"/>
              </a:defRPr>
            </a:lvl4pPr>
            <a:lvl5pPr marL="2061618" indent="-226315" defTabSz="966384" eaLnBrk="0" hangingPunct="0">
              <a:spcBef>
                <a:spcPct val="30000"/>
              </a:spcBef>
              <a:defRPr sz="1200">
                <a:solidFill>
                  <a:schemeClr val="tx1"/>
                </a:solidFill>
                <a:latin typeface="Arial" pitchFamily="34" charset="0"/>
              </a:defRPr>
            </a:lvl5pPr>
            <a:lvl6pPr marL="2537374" indent="-226315" defTabSz="966384" eaLnBrk="0" fontAlgn="base" hangingPunct="0">
              <a:spcBef>
                <a:spcPct val="30000"/>
              </a:spcBef>
              <a:spcAft>
                <a:spcPct val="0"/>
              </a:spcAft>
              <a:defRPr sz="1200">
                <a:solidFill>
                  <a:schemeClr val="tx1"/>
                </a:solidFill>
                <a:latin typeface="Arial" pitchFamily="34" charset="0"/>
              </a:defRPr>
            </a:lvl6pPr>
            <a:lvl7pPr marL="3013132" indent="-226315" defTabSz="966384" eaLnBrk="0" fontAlgn="base" hangingPunct="0">
              <a:spcBef>
                <a:spcPct val="30000"/>
              </a:spcBef>
              <a:spcAft>
                <a:spcPct val="0"/>
              </a:spcAft>
              <a:defRPr sz="1200">
                <a:solidFill>
                  <a:schemeClr val="tx1"/>
                </a:solidFill>
                <a:latin typeface="Arial" pitchFamily="34" charset="0"/>
              </a:defRPr>
            </a:lvl7pPr>
            <a:lvl8pPr marL="3488888" indent="-226315" defTabSz="966384" eaLnBrk="0" fontAlgn="base" hangingPunct="0">
              <a:spcBef>
                <a:spcPct val="30000"/>
              </a:spcBef>
              <a:spcAft>
                <a:spcPct val="0"/>
              </a:spcAft>
              <a:defRPr sz="1200">
                <a:solidFill>
                  <a:schemeClr val="tx1"/>
                </a:solidFill>
                <a:latin typeface="Arial" pitchFamily="34" charset="0"/>
              </a:defRPr>
            </a:lvl8pPr>
            <a:lvl9pPr marL="3964648" indent="-226315" defTabSz="966384"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defRPr/>
            </a:pPr>
            <a:fld id="{7A080604-3C1F-44D0-8E4B-61E4CBB3077F}" type="slidenum">
              <a:rPr lang="en-US" altLang="en-US" smtClean="0">
                <a:solidFill>
                  <a:srgbClr val="000000"/>
                </a:solidFill>
                <a:cs typeface="+mn-cs"/>
              </a:rPr>
              <a:pPr eaLnBrk="1" hangingPunct="1">
                <a:spcBef>
                  <a:spcPct val="0"/>
                </a:spcBef>
                <a:defRPr/>
              </a:pPr>
              <a:t>11</a:t>
            </a:fld>
            <a:endParaRPr lang="en-US" altLang="en-US" dirty="0">
              <a:solidFill>
                <a:srgbClr val="000000"/>
              </a:solidFill>
              <a:cs typeface="+mn-cs"/>
            </a:endParaRPr>
          </a:p>
        </p:txBody>
      </p:sp>
      <p:sp>
        <p:nvSpPr>
          <p:cNvPr id="40963" name="Rectangle 2">
            <a:extLst>
              <a:ext uri="{FF2B5EF4-FFF2-40B4-BE49-F238E27FC236}">
                <a16:creationId xmlns:a16="http://schemas.microsoft.com/office/drawing/2014/main" id="{CCBEE688-5C33-4B0A-B794-517B841BB3D3}"/>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8E3B792D-9F60-4354-B6C1-0FA19C7138AB}"/>
              </a:ext>
            </a:extLst>
          </p:cNvPr>
          <p:cNvSpPr>
            <a:spLocks noGrp="1" noChangeArrowheads="1"/>
          </p:cNvSpPr>
          <p:nvPr>
            <p:ph type="body" idx="1"/>
          </p:nvPr>
        </p:nvSpPr>
        <p:spPr>
          <a:noFill/>
        </p:spPr>
        <p:txBody>
          <a:bodyPr/>
          <a:lstStyle/>
          <a:p>
            <a:pPr eaLnBrk="1" hangingPunct="1"/>
            <a:r>
              <a:rPr lang="en-US" altLang="en-US" b="1" dirty="0">
                <a:latin typeface="Arial" panose="020B0604020202020204" pitchFamily="34" charset="0"/>
              </a:rPr>
              <a:t>Voter 2:  Results</a:t>
            </a:r>
          </a:p>
        </p:txBody>
      </p:sp>
    </p:spTree>
    <p:extLst>
      <p:ext uri="{BB962C8B-B14F-4D97-AF65-F5344CB8AC3E}">
        <p14:creationId xmlns:p14="http://schemas.microsoft.com/office/powerpoint/2010/main" val="41385501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a:extLst>
              <a:ext uri="{FF2B5EF4-FFF2-40B4-BE49-F238E27FC236}">
                <a16:creationId xmlns:a16="http://schemas.microsoft.com/office/drawing/2014/main" id="{26AEAAB6-512C-4039-9260-E6DC382B068A}"/>
              </a:ext>
            </a:extLst>
          </p:cNvPr>
          <p:cNvSpPr>
            <a:spLocks noGrp="1" noChangeArrowheads="1"/>
          </p:cNvSpPr>
          <p:nvPr>
            <p:ph type="sldNum" sz="quarter" idx="5"/>
          </p:nvPr>
        </p:nvSpPr>
        <p:spPr/>
        <p:txBody>
          <a:bodyPr/>
          <a:lstStyle>
            <a:lvl1pPr defTabSz="966384" eaLnBrk="0" hangingPunct="0">
              <a:spcBef>
                <a:spcPct val="30000"/>
              </a:spcBef>
              <a:defRPr sz="1200">
                <a:solidFill>
                  <a:schemeClr val="tx1"/>
                </a:solidFill>
                <a:latin typeface="Arial" pitchFamily="34" charset="0"/>
              </a:defRPr>
            </a:lvl1pPr>
            <a:lvl2pPr marL="743370" indent="-284133" defTabSz="966384" eaLnBrk="0" hangingPunct="0">
              <a:spcBef>
                <a:spcPct val="30000"/>
              </a:spcBef>
              <a:defRPr sz="1200">
                <a:solidFill>
                  <a:schemeClr val="tx1"/>
                </a:solidFill>
                <a:latin typeface="Arial" pitchFamily="34" charset="0"/>
              </a:defRPr>
            </a:lvl2pPr>
            <a:lvl3pPr marL="1144793" indent="-226315" defTabSz="966384" eaLnBrk="0" hangingPunct="0">
              <a:spcBef>
                <a:spcPct val="30000"/>
              </a:spcBef>
              <a:defRPr sz="1200">
                <a:solidFill>
                  <a:schemeClr val="tx1"/>
                </a:solidFill>
                <a:latin typeface="Arial" pitchFamily="34" charset="0"/>
              </a:defRPr>
            </a:lvl3pPr>
            <a:lvl4pPr marL="1602377" indent="-226315" defTabSz="966384" eaLnBrk="0" hangingPunct="0">
              <a:spcBef>
                <a:spcPct val="30000"/>
              </a:spcBef>
              <a:defRPr sz="1200">
                <a:solidFill>
                  <a:schemeClr val="tx1"/>
                </a:solidFill>
                <a:latin typeface="Arial" pitchFamily="34" charset="0"/>
              </a:defRPr>
            </a:lvl4pPr>
            <a:lvl5pPr marL="2061618" indent="-226315" defTabSz="966384" eaLnBrk="0" hangingPunct="0">
              <a:spcBef>
                <a:spcPct val="30000"/>
              </a:spcBef>
              <a:defRPr sz="1200">
                <a:solidFill>
                  <a:schemeClr val="tx1"/>
                </a:solidFill>
                <a:latin typeface="Arial" pitchFamily="34" charset="0"/>
              </a:defRPr>
            </a:lvl5pPr>
            <a:lvl6pPr marL="2537374" indent="-226315" defTabSz="966384" eaLnBrk="0" fontAlgn="base" hangingPunct="0">
              <a:spcBef>
                <a:spcPct val="30000"/>
              </a:spcBef>
              <a:spcAft>
                <a:spcPct val="0"/>
              </a:spcAft>
              <a:defRPr sz="1200">
                <a:solidFill>
                  <a:schemeClr val="tx1"/>
                </a:solidFill>
                <a:latin typeface="Arial" pitchFamily="34" charset="0"/>
              </a:defRPr>
            </a:lvl6pPr>
            <a:lvl7pPr marL="3013132" indent="-226315" defTabSz="966384" eaLnBrk="0" fontAlgn="base" hangingPunct="0">
              <a:spcBef>
                <a:spcPct val="30000"/>
              </a:spcBef>
              <a:spcAft>
                <a:spcPct val="0"/>
              </a:spcAft>
              <a:defRPr sz="1200">
                <a:solidFill>
                  <a:schemeClr val="tx1"/>
                </a:solidFill>
                <a:latin typeface="Arial" pitchFamily="34" charset="0"/>
              </a:defRPr>
            </a:lvl7pPr>
            <a:lvl8pPr marL="3488888" indent="-226315" defTabSz="966384" eaLnBrk="0" fontAlgn="base" hangingPunct="0">
              <a:spcBef>
                <a:spcPct val="30000"/>
              </a:spcBef>
              <a:spcAft>
                <a:spcPct val="0"/>
              </a:spcAft>
              <a:defRPr sz="1200">
                <a:solidFill>
                  <a:schemeClr val="tx1"/>
                </a:solidFill>
                <a:latin typeface="Arial" pitchFamily="34" charset="0"/>
              </a:defRPr>
            </a:lvl8pPr>
            <a:lvl9pPr marL="3964648" indent="-226315" defTabSz="966384"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defRPr/>
            </a:pPr>
            <a:fld id="{7A080604-3C1F-44D0-8E4B-61E4CBB3077F}" type="slidenum">
              <a:rPr lang="en-US" altLang="en-US" smtClean="0">
                <a:solidFill>
                  <a:srgbClr val="000000"/>
                </a:solidFill>
                <a:cs typeface="+mn-cs"/>
              </a:rPr>
              <a:pPr eaLnBrk="1" hangingPunct="1">
                <a:spcBef>
                  <a:spcPct val="0"/>
                </a:spcBef>
                <a:defRPr/>
              </a:pPr>
              <a:t>12</a:t>
            </a:fld>
            <a:endParaRPr lang="en-US" altLang="en-US" dirty="0">
              <a:solidFill>
                <a:srgbClr val="000000"/>
              </a:solidFill>
              <a:cs typeface="+mn-cs"/>
            </a:endParaRPr>
          </a:p>
        </p:txBody>
      </p:sp>
      <p:sp>
        <p:nvSpPr>
          <p:cNvPr id="40963" name="Rectangle 2">
            <a:extLst>
              <a:ext uri="{FF2B5EF4-FFF2-40B4-BE49-F238E27FC236}">
                <a16:creationId xmlns:a16="http://schemas.microsoft.com/office/drawing/2014/main" id="{CCBEE688-5C33-4B0A-B794-517B841BB3D3}"/>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8E3B792D-9F60-4354-B6C1-0FA19C7138AB}"/>
              </a:ext>
            </a:extLst>
          </p:cNvPr>
          <p:cNvSpPr>
            <a:spLocks noGrp="1" noChangeArrowheads="1"/>
          </p:cNvSpPr>
          <p:nvPr>
            <p:ph type="body" idx="1"/>
          </p:nvPr>
        </p:nvSpPr>
        <p:spPr>
          <a:noFill/>
        </p:spPr>
        <p:txBody>
          <a:bodyPr/>
          <a:lstStyle/>
          <a:p>
            <a:pPr eaLnBrk="1" hangingPunct="1"/>
            <a:r>
              <a:rPr lang="en-US" altLang="en-US" b="1" dirty="0">
                <a:latin typeface="Arial" panose="020B0604020202020204" pitchFamily="34" charset="0"/>
              </a:rPr>
              <a:t>Training Examples:  Voter 3</a:t>
            </a:r>
          </a:p>
        </p:txBody>
      </p:sp>
    </p:spTree>
    <p:extLst>
      <p:ext uri="{BB962C8B-B14F-4D97-AF65-F5344CB8AC3E}">
        <p14:creationId xmlns:p14="http://schemas.microsoft.com/office/powerpoint/2010/main" val="34102167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a:extLst>
              <a:ext uri="{FF2B5EF4-FFF2-40B4-BE49-F238E27FC236}">
                <a16:creationId xmlns:a16="http://schemas.microsoft.com/office/drawing/2014/main" id="{26AEAAB6-512C-4039-9260-E6DC382B068A}"/>
              </a:ext>
            </a:extLst>
          </p:cNvPr>
          <p:cNvSpPr>
            <a:spLocks noGrp="1" noChangeArrowheads="1"/>
          </p:cNvSpPr>
          <p:nvPr>
            <p:ph type="sldNum" sz="quarter" idx="5"/>
          </p:nvPr>
        </p:nvSpPr>
        <p:spPr/>
        <p:txBody>
          <a:bodyPr/>
          <a:lstStyle>
            <a:lvl1pPr defTabSz="966384" eaLnBrk="0" hangingPunct="0">
              <a:spcBef>
                <a:spcPct val="30000"/>
              </a:spcBef>
              <a:defRPr sz="1200">
                <a:solidFill>
                  <a:schemeClr val="tx1"/>
                </a:solidFill>
                <a:latin typeface="Arial" pitchFamily="34" charset="0"/>
              </a:defRPr>
            </a:lvl1pPr>
            <a:lvl2pPr marL="743370" indent="-284133" defTabSz="966384" eaLnBrk="0" hangingPunct="0">
              <a:spcBef>
                <a:spcPct val="30000"/>
              </a:spcBef>
              <a:defRPr sz="1200">
                <a:solidFill>
                  <a:schemeClr val="tx1"/>
                </a:solidFill>
                <a:latin typeface="Arial" pitchFamily="34" charset="0"/>
              </a:defRPr>
            </a:lvl2pPr>
            <a:lvl3pPr marL="1144793" indent="-226315" defTabSz="966384" eaLnBrk="0" hangingPunct="0">
              <a:spcBef>
                <a:spcPct val="30000"/>
              </a:spcBef>
              <a:defRPr sz="1200">
                <a:solidFill>
                  <a:schemeClr val="tx1"/>
                </a:solidFill>
                <a:latin typeface="Arial" pitchFamily="34" charset="0"/>
              </a:defRPr>
            </a:lvl3pPr>
            <a:lvl4pPr marL="1602377" indent="-226315" defTabSz="966384" eaLnBrk="0" hangingPunct="0">
              <a:spcBef>
                <a:spcPct val="30000"/>
              </a:spcBef>
              <a:defRPr sz="1200">
                <a:solidFill>
                  <a:schemeClr val="tx1"/>
                </a:solidFill>
                <a:latin typeface="Arial" pitchFamily="34" charset="0"/>
              </a:defRPr>
            </a:lvl4pPr>
            <a:lvl5pPr marL="2061618" indent="-226315" defTabSz="966384" eaLnBrk="0" hangingPunct="0">
              <a:spcBef>
                <a:spcPct val="30000"/>
              </a:spcBef>
              <a:defRPr sz="1200">
                <a:solidFill>
                  <a:schemeClr val="tx1"/>
                </a:solidFill>
                <a:latin typeface="Arial" pitchFamily="34" charset="0"/>
              </a:defRPr>
            </a:lvl5pPr>
            <a:lvl6pPr marL="2537374" indent="-226315" defTabSz="966384" eaLnBrk="0" fontAlgn="base" hangingPunct="0">
              <a:spcBef>
                <a:spcPct val="30000"/>
              </a:spcBef>
              <a:spcAft>
                <a:spcPct val="0"/>
              </a:spcAft>
              <a:defRPr sz="1200">
                <a:solidFill>
                  <a:schemeClr val="tx1"/>
                </a:solidFill>
                <a:latin typeface="Arial" pitchFamily="34" charset="0"/>
              </a:defRPr>
            </a:lvl6pPr>
            <a:lvl7pPr marL="3013132" indent="-226315" defTabSz="966384" eaLnBrk="0" fontAlgn="base" hangingPunct="0">
              <a:spcBef>
                <a:spcPct val="30000"/>
              </a:spcBef>
              <a:spcAft>
                <a:spcPct val="0"/>
              </a:spcAft>
              <a:defRPr sz="1200">
                <a:solidFill>
                  <a:schemeClr val="tx1"/>
                </a:solidFill>
                <a:latin typeface="Arial" pitchFamily="34" charset="0"/>
              </a:defRPr>
            </a:lvl7pPr>
            <a:lvl8pPr marL="3488888" indent="-226315" defTabSz="966384" eaLnBrk="0" fontAlgn="base" hangingPunct="0">
              <a:spcBef>
                <a:spcPct val="30000"/>
              </a:spcBef>
              <a:spcAft>
                <a:spcPct val="0"/>
              </a:spcAft>
              <a:defRPr sz="1200">
                <a:solidFill>
                  <a:schemeClr val="tx1"/>
                </a:solidFill>
                <a:latin typeface="Arial" pitchFamily="34" charset="0"/>
              </a:defRPr>
            </a:lvl8pPr>
            <a:lvl9pPr marL="3964648" indent="-226315" defTabSz="966384"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defRPr/>
            </a:pPr>
            <a:fld id="{7A080604-3C1F-44D0-8E4B-61E4CBB3077F}" type="slidenum">
              <a:rPr lang="en-US" altLang="en-US" smtClean="0">
                <a:solidFill>
                  <a:srgbClr val="000000"/>
                </a:solidFill>
                <a:cs typeface="+mn-cs"/>
              </a:rPr>
              <a:pPr eaLnBrk="1" hangingPunct="1">
                <a:spcBef>
                  <a:spcPct val="0"/>
                </a:spcBef>
                <a:defRPr/>
              </a:pPr>
              <a:t>13</a:t>
            </a:fld>
            <a:endParaRPr lang="en-US" altLang="en-US" dirty="0">
              <a:solidFill>
                <a:srgbClr val="000000"/>
              </a:solidFill>
              <a:cs typeface="+mn-cs"/>
            </a:endParaRPr>
          </a:p>
        </p:txBody>
      </p:sp>
      <p:sp>
        <p:nvSpPr>
          <p:cNvPr id="40963" name="Rectangle 2">
            <a:extLst>
              <a:ext uri="{FF2B5EF4-FFF2-40B4-BE49-F238E27FC236}">
                <a16:creationId xmlns:a16="http://schemas.microsoft.com/office/drawing/2014/main" id="{CCBEE688-5C33-4B0A-B794-517B841BB3D3}"/>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8E3B792D-9F60-4354-B6C1-0FA19C7138AB}"/>
              </a:ext>
            </a:extLst>
          </p:cNvPr>
          <p:cNvSpPr>
            <a:spLocks noGrp="1" noChangeArrowheads="1"/>
          </p:cNvSpPr>
          <p:nvPr>
            <p:ph type="body" idx="1"/>
          </p:nvPr>
        </p:nvSpPr>
        <p:spPr>
          <a:noFill/>
        </p:spPr>
        <p:txBody>
          <a:bodyPr/>
          <a:lstStyle/>
          <a:p>
            <a:pPr eaLnBrk="1" hangingPunct="1"/>
            <a:r>
              <a:rPr lang="en-US" altLang="en-US" b="1" dirty="0">
                <a:latin typeface="Arial" panose="020B0604020202020204" pitchFamily="34" charset="0"/>
              </a:rPr>
              <a:t>Voter 3:  Results</a:t>
            </a:r>
          </a:p>
        </p:txBody>
      </p:sp>
    </p:spTree>
    <p:extLst>
      <p:ext uri="{BB962C8B-B14F-4D97-AF65-F5344CB8AC3E}">
        <p14:creationId xmlns:p14="http://schemas.microsoft.com/office/powerpoint/2010/main" val="2819784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a:extLst>
              <a:ext uri="{FF2B5EF4-FFF2-40B4-BE49-F238E27FC236}">
                <a16:creationId xmlns:a16="http://schemas.microsoft.com/office/drawing/2014/main" id="{26AEAAB6-512C-4039-9260-E6DC382B068A}"/>
              </a:ext>
            </a:extLst>
          </p:cNvPr>
          <p:cNvSpPr>
            <a:spLocks noGrp="1" noChangeArrowheads="1"/>
          </p:cNvSpPr>
          <p:nvPr>
            <p:ph type="sldNum" sz="quarter" idx="5"/>
          </p:nvPr>
        </p:nvSpPr>
        <p:spPr/>
        <p:txBody>
          <a:bodyPr/>
          <a:lstStyle>
            <a:lvl1pPr defTabSz="966384" eaLnBrk="0" hangingPunct="0">
              <a:spcBef>
                <a:spcPct val="30000"/>
              </a:spcBef>
              <a:defRPr sz="1200">
                <a:solidFill>
                  <a:schemeClr val="tx1"/>
                </a:solidFill>
                <a:latin typeface="Arial" pitchFamily="34" charset="0"/>
              </a:defRPr>
            </a:lvl1pPr>
            <a:lvl2pPr marL="743370" indent="-284133" defTabSz="966384" eaLnBrk="0" hangingPunct="0">
              <a:spcBef>
                <a:spcPct val="30000"/>
              </a:spcBef>
              <a:defRPr sz="1200">
                <a:solidFill>
                  <a:schemeClr val="tx1"/>
                </a:solidFill>
                <a:latin typeface="Arial" pitchFamily="34" charset="0"/>
              </a:defRPr>
            </a:lvl2pPr>
            <a:lvl3pPr marL="1144793" indent="-226315" defTabSz="966384" eaLnBrk="0" hangingPunct="0">
              <a:spcBef>
                <a:spcPct val="30000"/>
              </a:spcBef>
              <a:defRPr sz="1200">
                <a:solidFill>
                  <a:schemeClr val="tx1"/>
                </a:solidFill>
                <a:latin typeface="Arial" pitchFamily="34" charset="0"/>
              </a:defRPr>
            </a:lvl3pPr>
            <a:lvl4pPr marL="1602377" indent="-226315" defTabSz="966384" eaLnBrk="0" hangingPunct="0">
              <a:spcBef>
                <a:spcPct val="30000"/>
              </a:spcBef>
              <a:defRPr sz="1200">
                <a:solidFill>
                  <a:schemeClr val="tx1"/>
                </a:solidFill>
                <a:latin typeface="Arial" pitchFamily="34" charset="0"/>
              </a:defRPr>
            </a:lvl4pPr>
            <a:lvl5pPr marL="2061618" indent="-226315" defTabSz="966384" eaLnBrk="0" hangingPunct="0">
              <a:spcBef>
                <a:spcPct val="30000"/>
              </a:spcBef>
              <a:defRPr sz="1200">
                <a:solidFill>
                  <a:schemeClr val="tx1"/>
                </a:solidFill>
                <a:latin typeface="Arial" pitchFamily="34" charset="0"/>
              </a:defRPr>
            </a:lvl5pPr>
            <a:lvl6pPr marL="2537374" indent="-226315" defTabSz="966384" eaLnBrk="0" fontAlgn="base" hangingPunct="0">
              <a:spcBef>
                <a:spcPct val="30000"/>
              </a:spcBef>
              <a:spcAft>
                <a:spcPct val="0"/>
              </a:spcAft>
              <a:defRPr sz="1200">
                <a:solidFill>
                  <a:schemeClr val="tx1"/>
                </a:solidFill>
                <a:latin typeface="Arial" pitchFamily="34" charset="0"/>
              </a:defRPr>
            </a:lvl6pPr>
            <a:lvl7pPr marL="3013132" indent="-226315" defTabSz="966384" eaLnBrk="0" fontAlgn="base" hangingPunct="0">
              <a:spcBef>
                <a:spcPct val="30000"/>
              </a:spcBef>
              <a:spcAft>
                <a:spcPct val="0"/>
              </a:spcAft>
              <a:defRPr sz="1200">
                <a:solidFill>
                  <a:schemeClr val="tx1"/>
                </a:solidFill>
                <a:latin typeface="Arial" pitchFamily="34" charset="0"/>
              </a:defRPr>
            </a:lvl7pPr>
            <a:lvl8pPr marL="3488888" indent="-226315" defTabSz="966384" eaLnBrk="0" fontAlgn="base" hangingPunct="0">
              <a:spcBef>
                <a:spcPct val="30000"/>
              </a:spcBef>
              <a:spcAft>
                <a:spcPct val="0"/>
              </a:spcAft>
              <a:defRPr sz="1200">
                <a:solidFill>
                  <a:schemeClr val="tx1"/>
                </a:solidFill>
                <a:latin typeface="Arial" pitchFamily="34" charset="0"/>
              </a:defRPr>
            </a:lvl8pPr>
            <a:lvl9pPr marL="3964648" indent="-226315" defTabSz="966384"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defRPr/>
            </a:pPr>
            <a:fld id="{7A080604-3C1F-44D0-8E4B-61E4CBB3077F}" type="slidenum">
              <a:rPr lang="en-US" altLang="en-US" smtClean="0">
                <a:solidFill>
                  <a:srgbClr val="000000"/>
                </a:solidFill>
                <a:cs typeface="+mn-cs"/>
              </a:rPr>
              <a:pPr eaLnBrk="1" hangingPunct="1">
                <a:spcBef>
                  <a:spcPct val="0"/>
                </a:spcBef>
                <a:defRPr/>
              </a:pPr>
              <a:t>14</a:t>
            </a:fld>
            <a:endParaRPr lang="en-US" altLang="en-US" dirty="0">
              <a:solidFill>
                <a:srgbClr val="000000"/>
              </a:solidFill>
              <a:cs typeface="+mn-cs"/>
            </a:endParaRPr>
          </a:p>
        </p:txBody>
      </p:sp>
      <p:sp>
        <p:nvSpPr>
          <p:cNvPr id="40963" name="Rectangle 2">
            <a:extLst>
              <a:ext uri="{FF2B5EF4-FFF2-40B4-BE49-F238E27FC236}">
                <a16:creationId xmlns:a16="http://schemas.microsoft.com/office/drawing/2014/main" id="{CCBEE688-5C33-4B0A-B794-517B841BB3D3}"/>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8E3B792D-9F60-4354-B6C1-0FA19C7138AB}"/>
              </a:ext>
            </a:extLst>
          </p:cNvPr>
          <p:cNvSpPr>
            <a:spLocks noGrp="1" noChangeArrowheads="1"/>
          </p:cNvSpPr>
          <p:nvPr>
            <p:ph type="body" idx="1"/>
          </p:nvPr>
        </p:nvSpPr>
        <p:spPr>
          <a:noFill/>
        </p:spPr>
        <p:txBody>
          <a:bodyPr/>
          <a:lstStyle/>
          <a:p>
            <a:pPr eaLnBrk="1" hangingPunct="1"/>
            <a:r>
              <a:rPr lang="en-US" altLang="en-US" b="1" dirty="0">
                <a:latin typeface="Arial" panose="020B0604020202020204" pitchFamily="34" charset="0"/>
              </a:rPr>
              <a:t>Training Examples:  Voter 4</a:t>
            </a:r>
          </a:p>
        </p:txBody>
      </p:sp>
    </p:spTree>
    <p:extLst>
      <p:ext uri="{BB962C8B-B14F-4D97-AF65-F5344CB8AC3E}">
        <p14:creationId xmlns:p14="http://schemas.microsoft.com/office/powerpoint/2010/main" val="9729345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a:extLst>
              <a:ext uri="{FF2B5EF4-FFF2-40B4-BE49-F238E27FC236}">
                <a16:creationId xmlns:a16="http://schemas.microsoft.com/office/drawing/2014/main" id="{26AEAAB6-512C-4039-9260-E6DC382B068A}"/>
              </a:ext>
            </a:extLst>
          </p:cNvPr>
          <p:cNvSpPr>
            <a:spLocks noGrp="1" noChangeArrowheads="1"/>
          </p:cNvSpPr>
          <p:nvPr>
            <p:ph type="sldNum" sz="quarter" idx="5"/>
          </p:nvPr>
        </p:nvSpPr>
        <p:spPr/>
        <p:txBody>
          <a:bodyPr/>
          <a:lstStyle>
            <a:lvl1pPr defTabSz="966384" eaLnBrk="0" hangingPunct="0">
              <a:spcBef>
                <a:spcPct val="30000"/>
              </a:spcBef>
              <a:defRPr sz="1200">
                <a:solidFill>
                  <a:schemeClr val="tx1"/>
                </a:solidFill>
                <a:latin typeface="Arial" pitchFamily="34" charset="0"/>
              </a:defRPr>
            </a:lvl1pPr>
            <a:lvl2pPr marL="743370" indent="-284133" defTabSz="966384" eaLnBrk="0" hangingPunct="0">
              <a:spcBef>
                <a:spcPct val="30000"/>
              </a:spcBef>
              <a:defRPr sz="1200">
                <a:solidFill>
                  <a:schemeClr val="tx1"/>
                </a:solidFill>
                <a:latin typeface="Arial" pitchFamily="34" charset="0"/>
              </a:defRPr>
            </a:lvl2pPr>
            <a:lvl3pPr marL="1144793" indent="-226315" defTabSz="966384" eaLnBrk="0" hangingPunct="0">
              <a:spcBef>
                <a:spcPct val="30000"/>
              </a:spcBef>
              <a:defRPr sz="1200">
                <a:solidFill>
                  <a:schemeClr val="tx1"/>
                </a:solidFill>
                <a:latin typeface="Arial" pitchFamily="34" charset="0"/>
              </a:defRPr>
            </a:lvl3pPr>
            <a:lvl4pPr marL="1602377" indent="-226315" defTabSz="966384" eaLnBrk="0" hangingPunct="0">
              <a:spcBef>
                <a:spcPct val="30000"/>
              </a:spcBef>
              <a:defRPr sz="1200">
                <a:solidFill>
                  <a:schemeClr val="tx1"/>
                </a:solidFill>
                <a:latin typeface="Arial" pitchFamily="34" charset="0"/>
              </a:defRPr>
            </a:lvl4pPr>
            <a:lvl5pPr marL="2061618" indent="-226315" defTabSz="966384" eaLnBrk="0" hangingPunct="0">
              <a:spcBef>
                <a:spcPct val="30000"/>
              </a:spcBef>
              <a:defRPr sz="1200">
                <a:solidFill>
                  <a:schemeClr val="tx1"/>
                </a:solidFill>
                <a:latin typeface="Arial" pitchFamily="34" charset="0"/>
              </a:defRPr>
            </a:lvl5pPr>
            <a:lvl6pPr marL="2537374" indent="-226315" defTabSz="966384" eaLnBrk="0" fontAlgn="base" hangingPunct="0">
              <a:spcBef>
                <a:spcPct val="30000"/>
              </a:spcBef>
              <a:spcAft>
                <a:spcPct val="0"/>
              </a:spcAft>
              <a:defRPr sz="1200">
                <a:solidFill>
                  <a:schemeClr val="tx1"/>
                </a:solidFill>
                <a:latin typeface="Arial" pitchFamily="34" charset="0"/>
              </a:defRPr>
            </a:lvl6pPr>
            <a:lvl7pPr marL="3013132" indent="-226315" defTabSz="966384" eaLnBrk="0" fontAlgn="base" hangingPunct="0">
              <a:spcBef>
                <a:spcPct val="30000"/>
              </a:spcBef>
              <a:spcAft>
                <a:spcPct val="0"/>
              </a:spcAft>
              <a:defRPr sz="1200">
                <a:solidFill>
                  <a:schemeClr val="tx1"/>
                </a:solidFill>
                <a:latin typeface="Arial" pitchFamily="34" charset="0"/>
              </a:defRPr>
            </a:lvl7pPr>
            <a:lvl8pPr marL="3488888" indent="-226315" defTabSz="966384" eaLnBrk="0" fontAlgn="base" hangingPunct="0">
              <a:spcBef>
                <a:spcPct val="30000"/>
              </a:spcBef>
              <a:spcAft>
                <a:spcPct val="0"/>
              </a:spcAft>
              <a:defRPr sz="1200">
                <a:solidFill>
                  <a:schemeClr val="tx1"/>
                </a:solidFill>
                <a:latin typeface="Arial" pitchFamily="34" charset="0"/>
              </a:defRPr>
            </a:lvl8pPr>
            <a:lvl9pPr marL="3964648" indent="-226315" defTabSz="966384"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defRPr/>
            </a:pPr>
            <a:fld id="{7A080604-3C1F-44D0-8E4B-61E4CBB3077F}" type="slidenum">
              <a:rPr lang="en-US" altLang="en-US" smtClean="0">
                <a:solidFill>
                  <a:srgbClr val="000000"/>
                </a:solidFill>
                <a:cs typeface="+mn-cs"/>
              </a:rPr>
              <a:pPr eaLnBrk="1" hangingPunct="1">
                <a:spcBef>
                  <a:spcPct val="0"/>
                </a:spcBef>
                <a:defRPr/>
              </a:pPr>
              <a:t>15</a:t>
            </a:fld>
            <a:endParaRPr lang="en-US" altLang="en-US" dirty="0">
              <a:solidFill>
                <a:srgbClr val="000000"/>
              </a:solidFill>
              <a:cs typeface="+mn-cs"/>
            </a:endParaRPr>
          </a:p>
        </p:txBody>
      </p:sp>
      <p:sp>
        <p:nvSpPr>
          <p:cNvPr id="40963" name="Rectangle 2">
            <a:extLst>
              <a:ext uri="{FF2B5EF4-FFF2-40B4-BE49-F238E27FC236}">
                <a16:creationId xmlns:a16="http://schemas.microsoft.com/office/drawing/2014/main" id="{CCBEE688-5C33-4B0A-B794-517B841BB3D3}"/>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8E3B792D-9F60-4354-B6C1-0FA19C7138AB}"/>
              </a:ext>
            </a:extLst>
          </p:cNvPr>
          <p:cNvSpPr>
            <a:spLocks noGrp="1" noChangeArrowheads="1"/>
          </p:cNvSpPr>
          <p:nvPr>
            <p:ph type="body" idx="1"/>
          </p:nvPr>
        </p:nvSpPr>
        <p:spPr>
          <a:noFill/>
        </p:spPr>
        <p:txBody>
          <a:bodyPr/>
          <a:lstStyle/>
          <a:p>
            <a:pPr eaLnBrk="1" hangingPunct="1"/>
            <a:r>
              <a:rPr lang="en-US" altLang="en-US" b="1" dirty="0">
                <a:latin typeface="Arial" panose="020B0604020202020204" pitchFamily="34" charset="0"/>
              </a:rPr>
              <a:t>Voter 4:  Results</a:t>
            </a:r>
          </a:p>
        </p:txBody>
      </p:sp>
    </p:spTree>
    <p:extLst>
      <p:ext uri="{BB962C8B-B14F-4D97-AF65-F5344CB8AC3E}">
        <p14:creationId xmlns:p14="http://schemas.microsoft.com/office/powerpoint/2010/main" val="15214502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a:extLst>
              <a:ext uri="{FF2B5EF4-FFF2-40B4-BE49-F238E27FC236}">
                <a16:creationId xmlns:a16="http://schemas.microsoft.com/office/drawing/2014/main" id="{26AEAAB6-512C-4039-9260-E6DC382B068A}"/>
              </a:ext>
            </a:extLst>
          </p:cNvPr>
          <p:cNvSpPr>
            <a:spLocks noGrp="1" noChangeArrowheads="1"/>
          </p:cNvSpPr>
          <p:nvPr>
            <p:ph type="sldNum" sz="quarter" idx="5"/>
          </p:nvPr>
        </p:nvSpPr>
        <p:spPr/>
        <p:txBody>
          <a:bodyPr/>
          <a:lstStyle>
            <a:lvl1pPr defTabSz="966384" eaLnBrk="0" hangingPunct="0">
              <a:spcBef>
                <a:spcPct val="30000"/>
              </a:spcBef>
              <a:defRPr sz="1200">
                <a:solidFill>
                  <a:schemeClr val="tx1"/>
                </a:solidFill>
                <a:latin typeface="Arial" pitchFamily="34" charset="0"/>
              </a:defRPr>
            </a:lvl1pPr>
            <a:lvl2pPr marL="743370" indent="-284133" defTabSz="966384" eaLnBrk="0" hangingPunct="0">
              <a:spcBef>
                <a:spcPct val="30000"/>
              </a:spcBef>
              <a:defRPr sz="1200">
                <a:solidFill>
                  <a:schemeClr val="tx1"/>
                </a:solidFill>
                <a:latin typeface="Arial" pitchFamily="34" charset="0"/>
              </a:defRPr>
            </a:lvl2pPr>
            <a:lvl3pPr marL="1144793" indent="-226315" defTabSz="966384" eaLnBrk="0" hangingPunct="0">
              <a:spcBef>
                <a:spcPct val="30000"/>
              </a:spcBef>
              <a:defRPr sz="1200">
                <a:solidFill>
                  <a:schemeClr val="tx1"/>
                </a:solidFill>
                <a:latin typeface="Arial" pitchFamily="34" charset="0"/>
              </a:defRPr>
            </a:lvl3pPr>
            <a:lvl4pPr marL="1602377" indent="-226315" defTabSz="966384" eaLnBrk="0" hangingPunct="0">
              <a:spcBef>
                <a:spcPct val="30000"/>
              </a:spcBef>
              <a:defRPr sz="1200">
                <a:solidFill>
                  <a:schemeClr val="tx1"/>
                </a:solidFill>
                <a:latin typeface="Arial" pitchFamily="34" charset="0"/>
              </a:defRPr>
            </a:lvl4pPr>
            <a:lvl5pPr marL="2061618" indent="-226315" defTabSz="966384" eaLnBrk="0" hangingPunct="0">
              <a:spcBef>
                <a:spcPct val="30000"/>
              </a:spcBef>
              <a:defRPr sz="1200">
                <a:solidFill>
                  <a:schemeClr val="tx1"/>
                </a:solidFill>
                <a:latin typeface="Arial" pitchFamily="34" charset="0"/>
              </a:defRPr>
            </a:lvl5pPr>
            <a:lvl6pPr marL="2537374" indent="-226315" defTabSz="966384" eaLnBrk="0" fontAlgn="base" hangingPunct="0">
              <a:spcBef>
                <a:spcPct val="30000"/>
              </a:spcBef>
              <a:spcAft>
                <a:spcPct val="0"/>
              </a:spcAft>
              <a:defRPr sz="1200">
                <a:solidFill>
                  <a:schemeClr val="tx1"/>
                </a:solidFill>
                <a:latin typeface="Arial" pitchFamily="34" charset="0"/>
              </a:defRPr>
            </a:lvl6pPr>
            <a:lvl7pPr marL="3013132" indent="-226315" defTabSz="966384" eaLnBrk="0" fontAlgn="base" hangingPunct="0">
              <a:spcBef>
                <a:spcPct val="30000"/>
              </a:spcBef>
              <a:spcAft>
                <a:spcPct val="0"/>
              </a:spcAft>
              <a:defRPr sz="1200">
                <a:solidFill>
                  <a:schemeClr val="tx1"/>
                </a:solidFill>
                <a:latin typeface="Arial" pitchFamily="34" charset="0"/>
              </a:defRPr>
            </a:lvl7pPr>
            <a:lvl8pPr marL="3488888" indent="-226315" defTabSz="966384" eaLnBrk="0" fontAlgn="base" hangingPunct="0">
              <a:spcBef>
                <a:spcPct val="30000"/>
              </a:spcBef>
              <a:spcAft>
                <a:spcPct val="0"/>
              </a:spcAft>
              <a:defRPr sz="1200">
                <a:solidFill>
                  <a:schemeClr val="tx1"/>
                </a:solidFill>
                <a:latin typeface="Arial" pitchFamily="34" charset="0"/>
              </a:defRPr>
            </a:lvl8pPr>
            <a:lvl9pPr marL="3964648" indent="-226315" defTabSz="966384"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defRPr/>
            </a:pPr>
            <a:fld id="{7A080604-3C1F-44D0-8E4B-61E4CBB3077F}" type="slidenum">
              <a:rPr lang="en-US" altLang="en-US" smtClean="0">
                <a:solidFill>
                  <a:srgbClr val="000000"/>
                </a:solidFill>
                <a:cs typeface="+mn-cs"/>
              </a:rPr>
              <a:pPr eaLnBrk="1" hangingPunct="1">
                <a:spcBef>
                  <a:spcPct val="0"/>
                </a:spcBef>
                <a:defRPr/>
              </a:pPr>
              <a:t>16</a:t>
            </a:fld>
            <a:endParaRPr lang="en-US" altLang="en-US" dirty="0">
              <a:solidFill>
                <a:srgbClr val="000000"/>
              </a:solidFill>
              <a:cs typeface="+mn-cs"/>
            </a:endParaRPr>
          </a:p>
        </p:txBody>
      </p:sp>
      <p:sp>
        <p:nvSpPr>
          <p:cNvPr id="40963" name="Rectangle 2">
            <a:extLst>
              <a:ext uri="{FF2B5EF4-FFF2-40B4-BE49-F238E27FC236}">
                <a16:creationId xmlns:a16="http://schemas.microsoft.com/office/drawing/2014/main" id="{CCBEE688-5C33-4B0A-B794-517B841BB3D3}"/>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8E3B792D-9F60-4354-B6C1-0FA19C7138AB}"/>
              </a:ext>
            </a:extLst>
          </p:cNvPr>
          <p:cNvSpPr>
            <a:spLocks noGrp="1" noChangeArrowheads="1"/>
          </p:cNvSpPr>
          <p:nvPr>
            <p:ph type="body" idx="1"/>
          </p:nvPr>
        </p:nvSpPr>
        <p:spPr>
          <a:noFill/>
        </p:spPr>
        <p:txBody>
          <a:bodyPr/>
          <a:lstStyle/>
          <a:p>
            <a:pPr eaLnBrk="1" hangingPunct="1"/>
            <a:r>
              <a:rPr lang="en-US" altLang="en-US" b="1" dirty="0">
                <a:latin typeface="Arial" panose="020B0604020202020204" pitchFamily="34" charset="0"/>
              </a:rPr>
              <a:t>Training Examples: Voter 5</a:t>
            </a:r>
          </a:p>
        </p:txBody>
      </p:sp>
    </p:spTree>
    <p:extLst>
      <p:ext uri="{BB962C8B-B14F-4D97-AF65-F5344CB8AC3E}">
        <p14:creationId xmlns:p14="http://schemas.microsoft.com/office/powerpoint/2010/main" val="10392752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a:extLst>
              <a:ext uri="{FF2B5EF4-FFF2-40B4-BE49-F238E27FC236}">
                <a16:creationId xmlns:a16="http://schemas.microsoft.com/office/drawing/2014/main" id="{26AEAAB6-512C-4039-9260-E6DC382B068A}"/>
              </a:ext>
            </a:extLst>
          </p:cNvPr>
          <p:cNvSpPr>
            <a:spLocks noGrp="1" noChangeArrowheads="1"/>
          </p:cNvSpPr>
          <p:nvPr>
            <p:ph type="sldNum" sz="quarter" idx="5"/>
          </p:nvPr>
        </p:nvSpPr>
        <p:spPr/>
        <p:txBody>
          <a:bodyPr/>
          <a:lstStyle>
            <a:lvl1pPr defTabSz="966384" eaLnBrk="0" hangingPunct="0">
              <a:spcBef>
                <a:spcPct val="30000"/>
              </a:spcBef>
              <a:defRPr sz="1200">
                <a:solidFill>
                  <a:schemeClr val="tx1"/>
                </a:solidFill>
                <a:latin typeface="Arial" pitchFamily="34" charset="0"/>
              </a:defRPr>
            </a:lvl1pPr>
            <a:lvl2pPr marL="743370" indent="-284133" defTabSz="966384" eaLnBrk="0" hangingPunct="0">
              <a:spcBef>
                <a:spcPct val="30000"/>
              </a:spcBef>
              <a:defRPr sz="1200">
                <a:solidFill>
                  <a:schemeClr val="tx1"/>
                </a:solidFill>
                <a:latin typeface="Arial" pitchFamily="34" charset="0"/>
              </a:defRPr>
            </a:lvl2pPr>
            <a:lvl3pPr marL="1144793" indent="-226315" defTabSz="966384" eaLnBrk="0" hangingPunct="0">
              <a:spcBef>
                <a:spcPct val="30000"/>
              </a:spcBef>
              <a:defRPr sz="1200">
                <a:solidFill>
                  <a:schemeClr val="tx1"/>
                </a:solidFill>
                <a:latin typeface="Arial" pitchFamily="34" charset="0"/>
              </a:defRPr>
            </a:lvl3pPr>
            <a:lvl4pPr marL="1602377" indent="-226315" defTabSz="966384" eaLnBrk="0" hangingPunct="0">
              <a:spcBef>
                <a:spcPct val="30000"/>
              </a:spcBef>
              <a:defRPr sz="1200">
                <a:solidFill>
                  <a:schemeClr val="tx1"/>
                </a:solidFill>
                <a:latin typeface="Arial" pitchFamily="34" charset="0"/>
              </a:defRPr>
            </a:lvl4pPr>
            <a:lvl5pPr marL="2061618" indent="-226315" defTabSz="966384" eaLnBrk="0" hangingPunct="0">
              <a:spcBef>
                <a:spcPct val="30000"/>
              </a:spcBef>
              <a:defRPr sz="1200">
                <a:solidFill>
                  <a:schemeClr val="tx1"/>
                </a:solidFill>
                <a:latin typeface="Arial" pitchFamily="34" charset="0"/>
              </a:defRPr>
            </a:lvl5pPr>
            <a:lvl6pPr marL="2537374" indent="-226315" defTabSz="966384" eaLnBrk="0" fontAlgn="base" hangingPunct="0">
              <a:spcBef>
                <a:spcPct val="30000"/>
              </a:spcBef>
              <a:spcAft>
                <a:spcPct val="0"/>
              </a:spcAft>
              <a:defRPr sz="1200">
                <a:solidFill>
                  <a:schemeClr val="tx1"/>
                </a:solidFill>
                <a:latin typeface="Arial" pitchFamily="34" charset="0"/>
              </a:defRPr>
            </a:lvl6pPr>
            <a:lvl7pPr marL="3013132" indent="-226315" defTabSz="966384" eaLnBrk="0" fontAlgn="base" hangingPunct="0">
              <a:spcBef>
                <a:spcPct val="30000"/>
              </a:spcBef>
              <a:spcAft>
                <a:spcPct val="0"/>
              </a:spcAft>
              <a:defRPr sz="1200">
                <a:solidFill>
                  <a:schemeClr val="tx1"/>
                </a:solidFill>
                <a:latin typeface="Arial" pitchFamily="34" charset="0"/>
              </a:defRPr>
            </a:lvl7pPr>
            <a:lvl8pPr marL="3488888" indent="-226315" defTabSz="966384" eaLnBrk="0" fontAlgn="base" hangingPunct="0">
              <a:spcBef>
                <a:spcPct val="30000"/>
              </a:spcBef>
              <a:spcAft>
                <a:spcPct val="0"/>
              </a:spcAft>
              <a:defRPr sz="1200">
                <a:solidFill>
                  <a:schemeClr val="tx1"/>
                </a:solidFill>
                <a:latin typeface="Arial" pitchFamily="34" charset="0"/>
              </a:defRPr>
            </a:lvl8pPr>
            <a:lvl9pPr marL="3964648" indent="-226315" defTabSz="966384"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defRPr/>
            </a:pPr>
            <a:fld id="{7A080604-3C1F-44D0-8E4B-61E4CBB3077F}" type="slidenum">
              <a:rPr lang="en-US" altLang="en-US" smtClean="0">
                <a:solidFill>
                  <a:srgbClr val="000000"/>
                </a:solidFill>
                <a:cs typeface="+mn-cs"/>
              </a:rPr>
              <a:pPr eaLnBrk="1" hangingPunct="1">
                <a:spcBef>
                  <a:spcPct val="0"/>
                </a:spcBef>
                <a:defRPr/>
              </a:pPr>
              <a:t>17</a:t>
            </a:fld>
            <a:endParaRPr lang="en-US" altLang="en-US" dirty="0">
              <a:solidFill>
                <a:srgbClr val="000000"/>
              </a:solidFill>
              <a:cs typeface="+mn-cs"/>
            </a:endParaRPr>
          </a:p>
        </p:txBody>
      </p:sp>
      <p:sp>
        <p:nvSpPr>
          <p:cNvPr id="40963" name="Rectangle 2">
            <a:extLst>
              <a:ext uri="{FF2B5EF4-FFF2-40B4-BE49-F238E27FC236}">
                <a16:creationId xmlns:a16="http://schemas.microsoft.com/office/drawing/2014/main" id="{CCBEE688-5C33-4B0A-B794-517B841BB3D3}"/>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8E3B792D-9F60-4354-B6C1-0FA19C7138AB}"/>
              </a:ext>
            </a:extLst>
          </p:cNvPr>
          <p:cNvSpPr>
            <a:spLocks noGrp="1" noChangeArrowheads="1"/>
          </p:cNvSpPr>
          <p:nvPr>
            <p:ph type="body" idx="1"/>
          </p:nvPr>
        </p:nvSpPr>
        <p:spPr>
          <a:noFill/>
        </p:spPr>
        <p:txBody>
          <a:bodyPr/>
          <a:lstStyle/>
          <a:p>
            <a:pPr eaLnBrk="1" hangingPunct="1"/>
            <a:r>
              <a:rPr lang="en-US" altLang="en-US" b="1" dirty="0">
                <a:latin typeface="Arial" panose="020B0604020202020204" pitchFamily="34" charset="0"/>
              </a:rPr>
              <a:t>Voter 5:  Results</a:t>
            </a:r>
          </a:p>
        </p:txBody>
      </p:sp>
    </p:spTree>
    <p:extLst>
      <p:ext uri="{BB962C8B-B14F-4D97-AF65-F5344CB8AC3E}">
        <p14:creationId xmlns:p14="http://schemas.microsoft.com/office/powerpoint/2010/main" val="31195553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a:extLst>
              <a:ext uri="{FF2B5EF4-FFF2-40B4-BE49-F238E27FC236}">
                <a16:creationId xmlns:a16="http://schemas.microsoft.com/office/drawing/2014/main" id="{26AEAAB6-512C-4039-9260-E6DC382B068A}"/>
              </a:ext>
            </a:extLst>
          </p:cNvPr>
          <p:cNvSpPr>
            <a:spLocks noGrp="1" noChangeArrowheads="1"/>
          </p:cNvSpPr>
          <p:nvPr>
            <p:ph type="sldNum" sz="quarter" idx="5"/>
          </p:nvPr>
        </p:nvSpPr>
        <p:spPr/>
        <p:txBody>
          <a:bodyPr/>
          <a:lstStyle>
            <a:lvl1pPr defTabSz="966384" eaLnBrk="0" hangingPunct="0">
              <a:spcBef>
                <a:spcPct val="30000"/>
              </a:spcBef>
              <a:defRPr sz="1200">
                <a:solidFill>
                  <a:schemeClr val="tx1"/>
                </a:solidFill>
                <a:latin typeface="Arial" pitchFamily="34" charset="0"/>
              </a:defRPr>
            </a:lvl1pPr>
            <a:lvl2pPr marL="743370" indent="-284133" defTabSz="966384" eaLnBrk="0" hangingPunct="0">
              <a:spcBef>
                <a:spcPct val="30000"/>
              </a:spcBef>
              <a:defRPr sz="1200">
                <a:solidFill>
                  <a:schemeClr val="tx1"/>
                </a:solidFill>
                <a:latin typeface="Arial" pitchFamily="34" charset="0"/>
              </a:defRPr>
            </a:lvl2pPr>
            <a:lvl3pPr marL="1144793" indent="-226315" defTabSz="966384" eaLnBrk="0" hangingPunct="0">
              <a:spcBef>
                <a:spcPct val="30000"/>
              </a:spcBef>
              <a:defRPr sz="1200">
                <a:solidFill>
                  <a:schemeClr val="tx1"/>
                </a:solidFill>
                <a:latin typeface="Arial" pitchFamily="34" charset="0"/>
              </a:defRPr>
            </a:lvl3pPr>
            <a:lvl4pPr marL="1602377" indent="-226315" defTabSz="966384" eaLnBrk="0" hangingPunct="0">
              <a:spcBef>
                <a:spcPct val="30000"/>
              </a:spcBef>
              <a:defRPr sz="1200">
                <a:solidFill>
                  <a:schemeClr val="tx1"/>
                </a:solidFill>
                <a:latin typeface="Arial" pitchFamily="34" charset="0"/>
              </a:defRPr>
            </a:lvl4pPr>
            <a:lvl5pPr marL="2061618" indent="-226315" defTabSz="966384" eaLnBrk="0" hangingPunct="0">
              <a:spcBef>
                <a:spcPct val="30000"/>
              </a:spcBef>
              <a:defRPr sz="1200">
                <a:solidFill>
                  <a:schemeClr val="tx1"/>
                </a:solidFill>
                <a:latin typeface="Arial" pitchFamily="34" charset="0"/>
              </a:defRPr>
            </a:lvl5pPr>
            <a:lvl6pPr marL="2537374" indent="-226315" defTabSz="966384" eaLnBrk="0" fontAlgn="base" hangingPunct="0">
              <a:spcBef>
                <a:spcPct val="30000"/>
              </a:spcBef>
              <a:spcAft>
                <a:spcPct val="0"/>
              </a:spcAft>
              <a:defRPr sz="1200">
                <a:solidFill>
                  <a:schemeClr val="tx1"/>
                </a:solidFill>
                <a:latin typeface="Arial" pitchFamily="34" charset="0"/>
              </a:defRPr>
            </a:lvl6pPr>
            <a:lvl7pPr marL="3013132" indent="-226315" defTabSz="966384" eaLnBrk="0" fontAlgn="base" hangingPunct="0">
              <a:spcBef>
                <a:spcPct val="30000"/>
              </a:spcBef>
              <a:spcAft>
                <a:spcPct val="0"/>
              </a:spcAft>
              <a:defRPr sz="1200">
                <a:solidFill>
                  <a:schemeClr val="tx1"/>
                </a:solidFill>
                <a:latin typeface="Arial" pitchFamily="34" charset="0"/>
              </a:defRPr>
            </a:lvl7pPr>
            <a:lvl8pPr marL="3488888" indent="-226315" defTabSz="966384" eaLnBrk="0" fontAlgn="base" hangingPunct="0">
              <a:spcBef>
                <a:spcPct val="30000"/>
              </a:spcBef>
              <a:spcAft>
                <a:spcPct val="0"/>
              </a:spcAft>
              <a:defRPr sz="1200">
                <a:solidFill>
                  <a:schemeClr val="tx1"/>
                </a:solidFill>
                <a:latin typeface="Arial" pitchFamily="34" charset="0"/>
              </a:defRPr>
            </a:lvl8pPr>
            <a:lvl9pPr marL="3964648" indent="-226315" defTabSz="966384"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defRPr/>
            </a:pPr>
            <a:fld id="{7A080604-3C1F-44D0-8E4B-61E4CBB3077F}" type="slidenum">
              <a:rPr lang="en-US" altLang="en-US" smtClean="0">
                <a:solidFill>
                  <a:srgbClr val="000000"/>
                </a:solidFill>
                <a:cs typeface="+mn-cs"/>
              </a:rPr>
              <a:pPr eaLnBrk="1" hangingPunct="1">
                <a:spcBef>
                  <a:spcPct val="0"/>
                </a:spcBef>
                <a:defRPr/>
              </a:pPr>
              <a:t>18</a:t>
            </a:fld>
            <a:endParaRPr lang="en-US" altLang="en-US" dirty="0">
              <a:solidFill>
                <a:srgbClr val="000000"/>
              </a:solidFill>
              <a:cs typeface="+mn-cs"/>
            </a:endParaRPr>
          </a:p>
        </p:txBody>
      </p:sp>
      <p:sp>
        <p:nvSpPr>
          <p:cNvPr id="40963" name="Rectangle 2">
            <a:extLst>
              <a:ext uri="{FF2B5EF4-FFF2-40B4-BE49-F238E27FC236}">
                <a16:creationId xmlns:a16="http://schemas.microsoft.com/office/drawing/2014/main" id="{CCBEE688-5C33-4B0A-B794-517B841BB3D3}"/>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8E3B792D-9F60-4354-B6C1-0FA19C7138AB}"/>
              </a:ext>
            </a:extLst>
          </p:cNvPr>
          <p:cNvSpPr>
            <a:spLocks noGrp="1" noChangeArrowheads="1"/>
          </p:cNvSpPr>
          <p:nvPr>
            <p:ph type="body" idx="1"/>
          </p:nvPr>
        </p:nvSpPr>
        <p:spPr>
          <a:noFill/>
        </p:spPr>
        <p:txBody>
          <a:bodyPr/>
          <a:lstStyle/>
          <a:p>
            <a:pPr eaLnBrk="1" hangingPunct="1"/>
            <a:r>
              <a:rPr lang="en-US" altLang="en-US" b="1" dirty="0">
                <a:latin typeface="Arial" panose="020B0604020202020204" pitchFamily="34" charset="0"/>
              </a:rPr>
              <a:t>Training Examples:  Voter 6</a:t>
            </a:r>
          </a:p>
        </p:txBody>
      </p:sp>
    </p:spTree>
    <p:extLst>
      <p:ext uri="{BB962C8B-B14F-4D97-AF65-F5344CB8AC3E}">
        <p14:creationId xmlns:p14="http://schemas.microsoft.com/office/powerpoint/2010/main" val="22127093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a:extLst>
              <a:ext uri="{FF2B5EF4-FFF2-40B4-BE49-F238E27FC236}">
                <a16:creationId xmlns:a16="http://schemas.microsoft.com/office/drawing/2014/main" id="{26AEAAB6-512C-4039-9260-E6DC382B068A}"/>
              </a:ext>
            </a:extLst>
          </p:cNvPr>
          <p:cNvSpPr>
            <a:spLocks noGrp="1" noChangeArrowheads="1"/>
          </p:cNvSpPr>
          <p:nvPr>
            <p:ph type="sldNum" sz="quarter" idx="5"/>
          </p:nvPr>
        </p:nvSpPr>
        <p:spPr/>
        <p:txBody>
          <a:bodyPr/>
          <a:lstStyle>
            <a:lvl1pPr defTabSz="966384" eaLnBrk="0" hangingPunct="0">
              <a:spcBef>
                <a:spcPct val="30000"/>
              </a:spcBef>
              <a:defRPr sz="1200">
                <a:solidFill>
                  <a:schemeClr val="tx1"/>
                </a:solidFill>
                <a:latin typeface="Arial" pitchFamily="34" charset="0"/>
              </a:defRPr>
            </a:lvl1pPr>
            <a:lvl2pPr marL="743370" indent="-284133" defTabSz="966384" eaLnBrk="0" hangingPunct="0">
              <a:spcBef>
                <a:spcPct val="30000"/>
              </a:spcBef>
              <a:defRPr sz="1200">
                <a:solidFill>
                  <a:schemeClr val="tx1"/>
                </a:solidFill>
                <a:latin typeface="Arial" pitchFamily="34" charset="0"/>
              </a:defRPr>
            </a:lvl2pPr>
            <a:lvl3pPr marL="1144793" indent="-226315" defTabSz="966384" eaLnBrk="0" hangingPunct="0">
              <a:spcBef>
                <a:spcPct val="30000"/>
              </a:spcBef>
              <a:defRPr sz="1200">
                <a:solidFill>
                  <a:schemeClr val="tx1"/>
                </a:solidFill>
                <a:latin typeface="Arial" pitchFamily="34" charset="0"/>
              </a:defRPr>
            </a:lvl3pPr>
            <a:lvl4pPr marL="1602377" indent="-226315" defTabSz="966384" eaLnBrk="0" hangingPunct="0">
              <a:spcBef>
                <a:spcPct val="30000"/>
              </a:spcBef>
              <a:defRPr sz="1200">
                <a:solidFill>
                  <a:schemeClr val="tx1"/>
                </a:solidFill>
                <a:latin typeface="Arial" pitchFamily="34" charset="0"/>
              </a:defRPr>
            </a:lvl4pPr>
            <a:lvl5pPr marL="2061618" indent="-226315" defTabSz="966384" eaLnBrk="0" hangingPunct="0">
              <a:spcBef>
                <a:spcPct val="30000"/>
              </a:spcBef>
              <a:defRPr sz="1200">
                <a:solidFill>
                  <a:schemeClr val="tx1"/>
                </a:solidFill>
                <a:latin typeface="Arial" pitchFamily="34" charset="0"/>
              </a:defRPr>
            </a:lvl5pPr>
            <a:lvl6pPr marL="2537374" indent="-226315" defTabSz="966384" eaLnBrk="0" fontAlgn="base" hangingPunct="0">
              <a:spcBef>
                <a:spcPct val="30000"/>
              </a:spcBef>
              <a:spcAft>
                <a:spcPct val="0"/>
              </a:spcAft>
              <a:defRPr sz="1200">
                <a:solidFill>
                  <a:schemeClr val="tx1"/>
                </a:solidFill>
                <a:latin typeface="Arial" pitchFamily="34" charset="0"/>
              </a:defRPr>
            </a:lvl6pPr>
            <a:lvl7pPr marL="3013132" indent="-226315" defTabSz="966384" eaLnBrk="0" fontAlgn="base" hangingPunct="0">
              <a:spcBef>
                <a:spcPct val="30000"/>
              </a:spcBef>
              <a:spcAft>
                <a:spcPct val="0"/>
              </a:spcAft>
              <a:defRPr sz="1200">
                <a:solidFill>
                  <a:schemeClr val="tx1"/>
                </a:solidFill>
                <a:latin typeface="Arial" pitchFamily="34" charset="0"/>
              </a:defRPr>
            </a:lvl7pPr>
            <a:lvl8pPr marL="3488888" indent="-226315" defTabSz="966384" eaLnBrk="0" fontAlgn="base" hangingPunct="0">
              <a:spcBef>
                <a:spcPct val="30000"/>
              </a:spcBef>
              <a:spcAft>
                <a:spcPct val="0"/>
              </a:spcAft>
              <a:defRPr sz="1200">
                <a:solidFill>
                  <a:schemeClr val="tx1"/>
                </a:solidFill>
                <a:latin typeface="Arial" pitchFamily="34" charset="0"/>
              </a:defRPr>
            </a:lvl8pPr>
            <a:lvl9pPr marL="3964648" indent="-226315" defTabSz="966384"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defRPr/>
            </a:pPr>
            <a:fld id="{7A080604-3C1F-44D0-8E4B-61E4CBB3077F}" type="slidenum">
              <a:rPr lang="en-US" altLang="en-US" smtClean="0">
                <a:solidFill>
                  <a:srgbClr val="000000"/>
                </a:solidFill>
                <a:cs typeface="+mn-cs"/>
              </a:rPr>
              <a:pPr eaLnBrk="1" hangingPunct="1">
                <a:spcBef>
                  <a:spcPct val="0"/>
                </a:spcBef>
                <a:defRPr/>
              </a:pPr>
              <a:t>19</a:t>
            </a:fld>
            <a:endParaRPr lang="en-US" altLang="en-US" dirty="0">
              <a:solidFill>
                <a:srgbClr val="000000"/>
              </a:solidFill>
              <a:cs typeface="+mn-cs"/>
            </a:endParaRPr>
          </a:p>
        </p:txBody>
      </p:sp>
      <p:sp>
        <p:nvSpPr>
          <p:cNvPr id="40963" name="Rectangle 2">
            <a:extLst>
              <a:ext uri="{FF2B5EF4-FFF2-40B4-BE49-F238E27FC236}">
                <a16:creationId xmlns:a16="http://schemas.microsoft.com/office/drawing/2014/main" id="{CCBEE688-5C33-4B0A-B794-517B841BB3D3}"/>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8E3B792D-9F60-4354-B6C1-0FA19C7138AB}"/>
              </a:ext>
            </a:extLst>
          </p:cNvPr>
          <p:cNvSpPr>
            <a:spLocks noGrp="1" noChangeArrowheads="1"/>
          </p:cNvSpPr>
          <p:nvPr>
            <p:ph type="body" idx="1"/>
          </p:nvPr>
        </p:nvSpPr>
        <p:spPr>
          <a:noFill/>
        </p:spPr>
        <p:txBody>
          <a:bodyPr/>
          <a:lstStyle/>
          <a:p>
            <a:pPr eaLnBrk="1" hangingPunct="1"/>
            <a:r>
              <a:rPr lang="en-US" altLang="en-US" b="1" dirty="0">
                <a:latin typeface="Arial" panose="020B0604020202020204" pitchFamily="34" charset="0"/>
              </a:rPr>
              <a:t>Voter 6:  Results</a:t>
            </a:r>
          </a:p>
        </p:txBody>
      </p:sp>
    </p:spTree>
    <p:extLst>
      <p:ext uri="{BB962C8B-B14F-4D97-AF65-F5344CB8AC3E}">
        <p14:creationId xmlns:p14="http://schemas.microsoft.com/office/powerpoint/2010/main" val="212124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lvl1pPr defTabSz="957101" eaLnBrk="0" hangingPunct="0">
              <a:spcBef>
                <a:spcPct val="30000"/>
              </a:spcBef>
              <a:defRPr sz="1100">
                <a:solidFill>
                  <a:schemeClr val="tx1"/>
                </a:solidFill>
                <a:latin typeface="Arial" pitchFamily="34" charset="0"/>
              </a:defRPr>
            </a:lvl1pPr>
            <a:lvl2pPr marL="736230" indent="-281404" defTabSz="957101" eaLnBrk="0" hangingPunct="0">
              <a:spcBef>
                <a:spcPct val="30000"/>
              </a:spcBef>
              <a:defRPr sz="1100">
                <a:solidFill>
                  <a:schemeClr val="tx1"/>
                </a:solidFill>
                <a:latin typeface="Arial" pitchFamily="34" charset="0"/>
              </a:defRPr>
            </a:lvl2pPr>
            <a:lvl3pPr marL="1133797" indent="-224142" defTabSz="957101" eaLnBrk="0" hangingPunct="0">
              <a:spcBef>
                <a:spcPct val="30000"/>
              </a:spcBef>
              <a:defRPr sz="1100">
                <a:solidFill>
                  <a:schemeClr val="tx1"/>
                </a:solidFill>
                <a:latin typeface="Arial" pitchFamily="34" charset="0"/>
              </a:defRPr>
            </a:lvl3pPr>
            <a:lvl4pPr marL="1586985" indent="-224142" defTabSz="957101" eaLnBrk="0" hangingPunct="0">
              <a:spcBef>
                <a:spcPct val="30000"/>
              </a:spcBef>
              <a:defRPr sz="1100">
                <a:solidFill>
                  <a:schemeClr val="tx1"/>
                </a:solidFill>
                <a:latin typeface="Arial" pitchFamily="34" charset="0"/>
              </a:defRPr>
            </a:lvl4pPr>
            <a:lvl5pPr marL="2041815" indent="-224142" defTabSz="957101" eaLnBrk="0" hangingPunct="0">
              <a:spcBef>
                <a:spcPct val="30000"/>
              </a:spcBef>
              <a:defRPr sz="1100">
                <a:solidFill>
                  <a:schemeClr val="tx1"/>
                </a:solidFill>
                <a:latin typeface="Arial" pitchFamily="34" charset="0"/>
              </a:defRPr>
            </a:lvl5pPr>
            <a:lvl6pPr marL="2513002" indent="-224142" defTabSz="957101" eaLnBrk="0" fontAlgn="base" hangingPunct="0">
              <a:spcBef>
                <a:spcPct val="30000"/>
              </a:spcBef>
              <a:spcAft>
                <a:spcPct val="0"/>
              </a:spcAft>
              <a:defRPr sz="1100">
                <a:solidFill>
                  <a:schemeClr val="tx1"/>
                </a:solidFill>
                <a:latin typeface="Arial" pitchFamily="34" charset="0"/>
              </a:defRPr>
            </a:lvl6pPr>
            <a:lvl7pPr marL="2984191" indent="-224142" defTabSz="957101" eaLnBrk="0" fontAlgn="base" hangingPunct="0">
              <a:spcBef>
                <a:spcPct val="30000"/>
              </a:spcBef>
              <a:spcAft>
                <a:spcPct val="0"/>
              </a:spcAft>
              <a:defRPr sz="1100">
                <a:solidFill>
                  <a:schemeClr val="tx1"/>
                </a:solidFill>
                <a:latin typeface="Arial" pitchFamily="34" charset="0"/>
              </a:defRPr>
            </a:lvl7pPr>
            <a:lvl8pPr marL="3455377" indent="-224142" defTabSz="957101" eaLnBrk="0" fontAlgn="base" hangingPunct="0">
              <a:spcBef>
                <a:spcPct val="30000"/>
              </a:spcBef>
              <a:spcAft>
                <a:spcPct val="0"/>
              </a:spcAft>
              <a:defRPr sz="1100">
                <a:solidFill>
                  <a:schemeClr val="tx1"/>
                </a:solidFill>
                <a:latin typeface="Arial" pitchFamily="34" charset="0"/>
              </a:defRPr>
            </a:lvl8pPr>
            <a:lvl9pPr marL="3926566" indent="-224142" defTabSz="957101" eaLnBrk="0" fontAlgn="base" hangingPunct="0">
              <a:spcBef>
                <a:spcPct val="30000"/>
              </a:spcBef>
              <a:spcAft>
                <a:spcPct val="0"/>
              </a:spcAft>
              <a:defRPr sz="1100">
                <a:solidFill>
                  <a:schemeClr val="tx1"/>
                </a:solidFill>
                <a:latin typeface="Arial" pitchFamily="34" charset="0"/>
              </a:defRPr>
            </a:lvl9pPr>
          </a:lstStyle>
          <a:p>
            <a:pPr eaLnBrk="1" hangingPunct="1">
              <a:spcBef>
                <a:spcPct val="0"/>
              </a:spcBef>
            </a:pPr>
            <a:fld id="{B2EA0901-084D-480B-9BD0-717411DA4F76}" type="slidenum">
              <a:rPr lang="en-US" altLang="en-US" smtClean="0"/>
              <a:pPr eaLnBrk="1" hangingPunct="1">
                <a:spcBef>
                  <a:spcPct val="0"/>
                </a:spcBef>
              </a:pPr>
              <a:t>2</a:t>
            </a:fld>
            <a:endParaRPr lang="en-US" altLang="en-US" dirty="0"/>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p:spPr>
        <p:txBody>
          <a:bodyPr/>
          <a:lstStyle/>
          <a:p>
            <a:pPr eaLnBrk="1" hangingPunct="1"/>
            <a:r>
              <a:rPr lang="en-US" altLang="en-US" sz="1700" b="1" dirty="0">
                <a:latin typeface="Arial" pitchFamily="34" charset="0"/>
              </a:rPr>
              <a:t>Agenda</a:t>
            </a:r>
          </a:p>
          <a:p>
            <a:pPr eaLnBrk="1" hangingPunct="1"/>
            <a:endParaRPr lang="en-US" altLang="en-US" sz="1700" b="1" dirty="0">
              <a:latin typeface="Arial" pitchFamily="34" charset="0"/>
            </a:endParaRPr>
          </a:p>
          <a:p>
            <a:pPr eaLnBrk="1" hangingPunct="1"/>
            <a:endParaRPr lang="en-US" altLang="en-US" sz="1700" dirty="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640AB352-8A97-4DB6-B1D1-E58D9AA97E09}"/>
              </a:ext>
            </a:extLst>
          </p:cNvPr>
          <p:cNvSpPr>
            <a:spLocks noGrp="1" noChangeArrowheads="1"/>
          </p:cNvSpPr>
          <p:nvPr>
            <p:ph type="sldNum" sz="quarter" idx="5"/>
          </p:nvPr>
        </p:nvSpPr>
        <p:spPr>
          <a:noFill/>
        </p:spPr>
        <p:txBody>
          <a:bodyPr/>
          <a:lstStyle>
            <a:lvl1pPr defTabSz="1000008">
              <a:spcBef>
                <a:spcPct val="30000"/>
              </a:spcBef>
              <a:defRPr sz="1200">
                <a:solidFill>
                  <a:schemeClr val="tx1"/>
                </a:solidFill>
                <a:latin typeface="Arial" panose="020B0604020202020204" pitchFamily="34" charset="0"/>
              </a:defRPr>
            </a:lvl1pPr>
            <a:lvl2pPr marL="768601" indent="-292565" defTabSz="1000008">
              <a:spcBef>
                <a:spcPct val="30000"/>
              </a:spcBef>
              <a:defRPr sz="1200">
                <a:solidFill>
                  <a:schemeClr val="tx1"/>
                </a:solidFill>
                <a:latin typeface="Arial" panose="020B0604020202020204" pitchFamily="34" charset="0"/>
              </a:defRPr>
            </a:lvl2pPr>
            <a:lvl3pPr marL="1185133" indent="-233060" defTabSz="1000008">
              <a:spcBef>
                <a:spcPct val="30000"/>
              </a:spcBef>
              <a:defRPr sz="1200">
                <a:solidFill>
                  <a:schemeClr val="tx1"/>
                </a:solidFill>
                <a:latin typeface="Arial" panose="020B0604020202020204" pitchFamily="34" charset="0"/>
              </a:defRPr>
            </a:lvl3pPr>
            <a:lvl4pPr marL="1659517" indent="-233060" defTabSz="1000008">
              <a:spcBef>
                <a:spcPct val="30000"/>
              </a:spcBef>
              <a:defRPr sz="1200">
                <a:solidFill>
                  <a:schemeClr val="tx1"/>
                </a:solidFill>
                <a:latin typeface="Arial" panose="020B0604020202020204" pitchFamily="34" charset="0"/>
              </a:defRPr>
            </a:lvl4pPr>
            <a:lvl5pPr marL="2137207" indent="-233060" defTabSz="1000008">
              <a:spcBef>
                <a:spcPct val="30000"/>
              </a:spcBef>
              <a:defRPr sz="1200">
                <a:solidFill>
                  <a:schemeClr val="tx1"/>
                </a:solidFill>
                <a:latin typeface="Arial" panose="020B0604020202020204" pitchFamily="34" charset="0"/>
              </a:defRPr>
            </a:lvl5pPr>
            <a:lvl6pPr marL="2613243" indent="-233060" defTabSz="1000008" eaLnBrk="0" fontAlgn="base" hangingPunct="0">
              <a:spcBef>
                <a:spcPct val="30000"/>
              </a:spcBef>
              <a:spcAft>
                <a:spcPct val="0"/>
              </a:spcAft>
              <a:defRPr sz="1200">
                <a:solidFill>
                  <a:schemeClr val="tx1"/>
                </a:solidFill>
                <a:latin typeface="Arial" panose="020B0604020202020204" pitchFamily="34" charset="0"/>
              </a:defRPr>
            </a:lvl6pPr>
            <a:lvl7pPr marL="3089280" indent="-233060" defTabSz="1000008" eaLnBrk="0" fontAlgn="base" hangingPunct="0">
              <a:spcBef>
                <a:spcPct val="30000"/>
              </a:spcBef>
              <a:spcAft>
                <a:spcPct val="0"/>
              </a:spcAft>
              <a:defRPr sz="1200">
                <a:solidFill>
                  <a:schemeClr val="tx1"/>
                </a:solidFill>
                <a:latin typeface="Arial" panose="020B0604020202020204" pitchFamily="34" charset="0"/>
              </a:defRPr>
            </a:lvl7pPr>
            <a:lvl8pPr marL="3565317" indent="-233060" defTabSz="1000008" eaLnBrk="0" fontAlgn="base" hangingPunct="0">
              <a:spcBef>
                <a:spcPct val="30000"/>
              </a:spcBef>
              <a:spcAft>
                <a:spcPct val="0"/>
              </a:spcAft>
              <a:defRPr sz="1200">
                <a:solidFill>
                  <a:schemeClr val="tx1"/>
                </a:solidFill>
                <a:latin typeface="Arial" panose="020B0604020202020204" pitchFamily="34" charset="0"/>
              </a:defRPr>
            </a:lvl8pPr>
            <a:lvl9pPr marL="4041353" indent="-233060" defTabSz="100000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FB33E07-D524-4137-9ADC-D5657AC957E4}" type="slidenum">
              <a:rPr lang="en-US" altLang="en-US" smtClean="0"/>
              <a:pPr>
                <a:spcBef>
                  <a:spcPct val="0"/>
                </a:spcBef>
              </a:pPr>
              <a:t>20</a:t>
            </a:fld>
            <a:endParaRPr lang="en-US" altLang="en-US"/>
          </a:p>
        </p:txBody>
      </p:sp>
      <p:sp>
        <p:nvSpPr>
          <p:cNvPr id="63491" name="Rectangle 2">
            <a:extLst>
              <a:ext uri="{FF2B5EF4-FFF2-40B4-BE49-F238E27FC236}">
                <a16:creationId xmlns:a16="http://schemas.microsoft.com/office/drawing/2014/main" id="{2900179A-3036-42B1-ADD6-7EEA7CAB0B97}"/>
              </a:ext>
            </a:extLst>
          </p:cNvPr>
          <p:cNvSpPr>
            <a:spLocks noGrp="1" noRot="1" noChangeAspect="1" noChangeArrowheads="1" noTextEdit="1"/>
          </p:cNvSpPr>
          <p:nvPr>
            <p:ph type="sldImg"/>
          </p:nvPr>
        </p:nvSpPr>
        <p:spPr>
          <a:ln/>
        </p:spPr>
      </p:sp>
      <p:sp>
        <p:nvSpPr>
          <p:cNvPr id="63492" name="Rectangle 3">
            <a:extLst>
              <a:ext uri="{FF2B5EF4-FFF2-40B4-BE49-F238E27FC236}">
                <a16:creationId xmlns:a16="http://schemas.microsoft.com/office/drawing/2014/main" id="{2837CCBC-A98C-4384-8FFA-98E1BCB36D8F}"/>
              </a:ext>
            </a:extLst>
          </p:cNvPr>
          <p:cNvSpPr>
            <a:spLocks noGrp="1" noChangeArrowheads="1"/>
          </p:cNvSpPr>
          <p:nvPr>
            <p:ph type="body" idx="1"/>
          </p:nvPr>
        </p:nvSpPr>
        <p:spPr>
          <a:noFill/>
        </p:spPr>
        <p:txBody>
          <a:bodyPr/>
          <a:lstStyle/>
          <a:p>
            <a:pPr marL="244630" indent="-244630" eaLnBrk="1" hangingPunct="1"/>
            <a:r>
              <a:rPr lang="en-US" altLang="en-US" b="1" dirty="0">
                <a:latin typeface="Arial" panose="020B0604020202020204" pitchFamily="34" charset="0"/>
              </a:rPr>
              <a:t>Accessibility Reminders</a:t>
            </a:r>
          </a:p>
          <a:p>
            <a:pPr marL="244630" indent="-244630" eaLnBrk="1" hangingPunct="1"/>
            <a:endParaRPr lang="en-US" altLang="en-US" b="1" dirty="0">
              <a:latin typeface="Arial" panose="020B0604020202020204" pitchFamily="34" charset="0"/>
            </a:endParaRPr>
          </a:p>
          <a:p>
            <a:pPr marL="244630" indent="-244630" eaLnBrk="1" hangingPunct="1"/>
            <a:endParaRPr lang="en-US" altLang="en-US" b="1" dirty="0">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Accessibility Reminders</a:t>
            </a:r>
          </a:p>
        </p:txBody>
      </p:sp>
      <p:sp>
        <p:nvSpPr>
          <p:cNvPr id="4" name="Slide Number Placeholder 3"/>
          <p:cNvSpPr>
            <a:spLocks noGrp="1"/>
          </p:cNvSpPr>
          <p:nvPr>
            <p:ph type="sldNum" sz="quarter" idx="5"/>
          </p:nvPr>
        </p:nvSpPr>
        <p:spPr/>
        <p:txBody>
          <a:bodyPr/>
          <a:lstStyle/>
          <a:p>
            <a:pPr>
              <a:defRPr/>
            </a:pPr>
            <a:fld id="{E5E1E797-9CEA-40DF-A474-5EB099CB1D71}" type="slidenum">
              <a:rPr lang="en-US" smtClean="0"/>
              <a:pPr>
                <a:defRPr/>
              </a:pPr>
              <a:t>21</a:t>
            </a:fld>
            <a:endParaRPr lang="en-US" dirty="0"/>
          </a:p>
        </p:txBody>
      </p:sp>
    </p:spTree>
    <p:extLst>
      <p:ext uri="{BB962C8B-B14F-4D97-AF65-F5344CB8AC3E}">
        <p14:creationId xmlns:p14="http://schemas.microsoft.com/office/powerpoint/2010/main" val="7722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Photo ID Expiration Dates</a:t>
            </a:r>
          </a:p>
        </p:txBody>
      </p:sp>
      <p:sp>
        <p:nvSpPr>
          <p:cNvPr id="4" name="Slide Number Placeholder 3"/>
          <p:cNvSpPr>
            <a:spLocks noGrp="1"/>
          </p:cNvSpPr>
          <p:nvPr>
            <p:ph type="sldNum" sz="quarter" idx="5"/>
          </p:nvPr>
        </p:nvSpPr>
        <p:spPr/>
        <p:txBody>
          <a:bodyPr/>
          <a:lstStyle/>
          <a:p>
            <a:pPr>
              <a:defRPr/>
            </a:pPr>
            <a:fld id="{E5E1E797-9CEA-40DF-A474-5EB099CB1D71}" type="slidenum">
              <a:rPr lang="en-US" smtClean="0"/>
              <a:pPr>
                <a:defRPr/>
              </a:pPr>
              <a:t>22</a:t>
            </a:fld>
            <a:endParaRPr lang="en-US" dirty="0"/>
          </a:p>
        </p:txBody>
      </p:sp>
    </p:spTree>
    <p:extLst>
      <p:ext uri="{BB962C8B-B14F-4D97-AF65-F5344CB8AC3E}">
        <p14:creationId xmlns:p14="http://schemas.microsoft.com/office/powerpoint/2010/main" val="17791777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Photo ID Expiration Dates</a:t>
            </a:r>
          </a:p>
          <a:p>
            <a:endParaRPr lang="en-US" dirty="0"/>
          </a:p>
        </p:txBody>
      </p:sp>
      <p:sp>
        <p:nvSpPr>
          <p:cNvPr id="4" name="Slide Number Placeholder 3"/>
          <p:cNvSpPr>
            <a:spLocks noGrp="1"/>
          </p:cNvSpPr>
          <p:nvPr>
            <p:ph type="sldNum" sz="quarter" idx="5"/>
          </p:nvPr>
        </p:nvSpPr>
        <p:spPr/>
        <p:txBody>
          <a:bodyPr/>
          <a:lstStyle/>
          <a:p>
            <a:pPr>
              <a:defRPr/>
            </a:pPr>
            <a:fld id="{E5E1E797-9CEA-40DF-A474-5EB099CB1D71}" type="slidenum">
              <a:rPr lang="en-US" smtClean="0"/>
              <a:pPr>
                <a:defRPr/>
              </a:pPr>
              <a:t>23</a:t>
            </a:fld>
            <a:endParaRPr lang="en-US" dirty="0"/>
          </a:p>
        </p:txBody>
      </p:sp>
    </p:spTree>
    <p:extLst>
      <p:ext uri="{BB962C8B-B14F-4D97-AF65-F5344CB8AC3E}">
        <p14:creationId xmlns:p14="http://schemas.microsoft.com/office/powerpoint/2010/main" val="38580815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Photo ID Expiration Dates</a:t>
            </a:r>
          </a:p>
          <a:p>
            <a:endParaRPr lang="en-US" dirty="0"/>
          </a:p>
        </p:txBody>
      </p:sp>
      <p:sp>
        <p:nvSpPr>
          <p:cNvPr id="4" name="Slide Number Placeholder 3"/>
          <p:cNvSpPr>
            <a:spLocks noGrp="1"/>
          </p:cNvSpPr>
          <p:nvPr>
            <p:ph type="sldNum" sz="quarter" idx="5"/>
          </p:nvPr>
        </p:nvSpPr>
        <p:spPr/>
        <p:txBody>
          <a:bodyPr/>
          <a:lstStyle/>
          <a:p>
            <a:pPr>
              <a:defRPr/>
            </a:pPr>
            <a:fld id="{E5E1E797-9CEA-40DF-A474-5EB099CB1D71}" type="slidenum">
              <a:rPr lang="en-US" smtClean="0"/>
              <a:pPr>
                <a:defRPr/>
              </a:pPr>
              <a:t>24</a:t>
            </a:fld>
            <a:endParaRPr lang="en-US" dirty="0"/>
          </a:p>
        </p:txBody>
      </p:sp>
    </p:spTree>
    <p:extLst>
      <p:ext uri="{BB962C8B-B14F-4D97-AF65-F5344CB8AC3E}">
        <p14:creationId xmlns:p14="http://schemas.microsoft.com/office/powerpoint/2010/main" val="4210331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A48465AD-188D-4D73-AF2B-084F1598F91A}"/>
              </a:ext>
            </a:extLst>
          </p:cNvPr>
          <p:cNvSpPr>
            <a:spLocks noGrp="1" noChangeArrowheads="1"/>
          </p:cNvSpPr>
          <p:nvPr>
            <p:ph type="sldNum" sz="quarter" idx="5"/>
          </p:nvPr>
        </p:nvSpPr>
        <p:spPr>
          <a:noFill/>
        </p:spPr>
        <p:txBody>
          <a:bodyPr/>
          <a:lstStyle>
            <a:lvl1pPr defTabSz="1009308">
              <a:spcBef>
                <a:spcPct val="30000"/>
              </a:spcBef>
              <a:defRPr sz="1300">
                <a:solidFill>
                  <a:schemeClr val="tx1"/>
                </a:solidFill>
                <a:latin typeface="Arial" panose="020B0604020202020204" pitchFamily="34" charset="0"/>
              </a:defRPr>
            </a:lvl1pPr>
            <a:lvl2pPr marL="775749" indent="-295285" defTabSz="1009308">
              <a:spcBef>
                <a:spcPct val="30000"/>
              </a:spcBef>
              <a:defRPr sz="1300">
                <a:solidFill>
                  <a:schemeClr val="tx1"/>
                </a:solidFill>
                <a:latin typeface="Arial" panose="020B0604020202020204" pitchFamily="34" charset="0"/>
              </a:defRPr>
            </a:lvl2pPr>
            <a:lvl3pPr marL="1196155" indent="-235228" defTabSz="1009308">
              <a:spcBef>
                <a:spcPct val="30000"/>
              </a:spcBef>
              <a:defRPr sz="1300">
                <a:solidFill>
                  <a:schemeClr val="tx1"/>
                </a:solidFill>
                <a:latin typeface="Arial" panose="020B0604020202020204" pitchFamily="34" charset="0"/>
              </a:defRPr>
            </a:lvl3pPr>
            <a:lvl4pPr marL="1674950" indent="-235228" defTabSz="1009308">
              <a:spcBef>
                <a:spcPct val="30000"/>
              </a:spcBef>
              <a:defRPr sz="1300">
                <a:solidFill>
                  <a:schemeClr val="tx1"/>
                </a:solidFill>
                <a:latin typeface="Arial" panose="020B0604020202020204" pitchFamily="34" charset="0"/>
              </a:defRPr>
            </a:lvl4pPr>
            <a:lvl5pPr marL="2157083" indent="-235228" defTabSz="1009308">
              <a:spcBef>
                <a:spcPct val="30000"/>
              </a:spcBef>
              <a:defRPr sz="1300">
                <a:solidFill>
                  <a:schemeClr val="tx1"/>
                </a:solidFill>
                <a:latin typeface="Arial" panose="020B0604020202020204" pitchFamily="34" charset="0"/>
              </a:defRPr>
            </a:lvl5pPr>
            <a:lvl6pPr marL="2637545" indent="-235228" defTabSz="1009308" eaLnBrk="0" fontAlgn="base" hangingPunct="0">
              <a:spcBef>
                <a:spcPct val="30000"/>
              </a:spcBef>
              <a:spcAft>
                <a:spcPct val="0"/>
              </a:spcAft>
              <a:defRPr sz="1300">
                <a:solidFill>
                  <a:schemeClr val="tx1"/>
                </a:solidFill>
                <a:latin typeface="Arial" panose="020B0604020202020204" pitchFamily="34" charset="0"/>
              </a:defRPr>
            </a:lvl6pPr>
            <a:lvl7pPr marL="3118009" indent="-235228" defTabSz="1009308" eaLnBrk="0" fontAlgn="base" hangingPunct="0">
              <a:spcBef>
                <a:spcPct val="30000"/>
              </a:spcBef>
              <a:spcAft>
                <a:spcPct val="0"/>
              </a:spcAft>
              <a:defRPr sz="1300">
                <a:solidFill>
                  <a:schemeClr val="tx1"/>
                </a:solidFill>
                <a:latin typeface="Arial" panose="020B0604020202020204" pitchFamily="34" charset="0"/>
              </a:defRPr>
            </a:lvl7pPr>
            <a:lvl8pPr marL="3598473" indent="-235228" defTabSz="1009308" eaLnBrk="0" fontAlgn="base" hangingPunct="0">
              <a:spcBef>
                <a:spcPct val="30000"/>
              </a:spcBef>
              <a:spcAft>
                <a:spcPct val="0"/>
              </a:spcAft>
              <a:defRPr sz="1300">
                <a:solidFill>
                  <a:schemeClr val="tx1"/>
                </a:solidFill>
                <a:latin typeface="Arial" panose="020B0604020202020204" pitchFamily="34" charset="0"/>
              </a:defRPr>
            </a:lvl8pPr>
            <a:lvl9pPr marL="4078936" indent="-235228" defTabSz="1009308" eaLnBrk="0" fontAlgn="base" hangingPunct="0">
              <a:spcBef>
                <a:spcPct val="30000"/>
              </a:spcBef>
              <a:spcAft>
                <a:spcPct val="0"/>
              </a:spcAft>
              <a:defRPr sz="1300">
                <a:solidFill>
                  <a:schemeClr val="tx1"/>
                </a:solidFill>
                <a:latin typeface="Arial" panose="020B0604020202020204" pitchFamily="34" charset="0"/>
              </a:defRPr>
            </a:lvl9pPr>
          </a:lstStyle>
          <a:p>
            <a:pPr>
              <a:spcBef>
                <a:spcPct val="0"/>
              </a:spcBef>
            </a:pPr>
            <a:fld id="{AEE1E3C4-7573-4C99-91CC-6C4E5F9A934D}" type="slidenum">
              <a:rPr lang="en-US" altLang="en-US" smtClean="0"/>
              <a:pPr>
                <a:spcBef>
                  <a:spcPct val="0"/>
                </a:spcBef>
              </a:pPr>
              <a:t>25</a:t>
            </a:fld>
            <a:endParaRPr lang="en-US" altLang="en-US" dirty="0"/>
          </a:p>
        </p:txBody>
      </p:sp>
      <p:sp>
        <p:nvSpPr>
          <p:cNvPr id="36867" name="Rectangle 2">
            <a:extLst>
              <a:ext uri="{FF2B5EF4-FFF2-40B4-BE49-F238E27FC236}">
                <a16:creationId xmlns:a16="http://schemas.microsoft.com/office/drawing/2014/main" id="{85630718-6FEF-4FB8-88DB-8A3DDB41FB1D}"/>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FE64434E-75F4-4A04-813E-28C9EF12BCB8}"/>
              </a:ext>
            </a:extLst>
          </p:cNvPr>
          <p:cNvSpPr>
            <a:spLocks noGrp="1" noChangeArrowheads="1"/>
          </p:cNvSpPr>
          <p:nvPr>
            <p:ph type="body" idx="1"/>
          </p:nvPr>
        </p:nvSpPr>
        <p:spPr>
          <a:noFill/>
        </p:spPr>
        <p:txBody>
          <a:bodyPr/>
          <a:lstStyle/>
          <a:p>
            <a:pPr>
              <a:defRPr/>
            </a:pPr>
            <a:r>
              <a:rPr lang="en-US" sz="1800" b="1" dirty="0"/>
              <a:t>Public Health Guidelines</a:t>
            </a:r>
          </a:p>
          <a:p>
            <a:pPr>
              <a:defRPr/>
            </a:pPr>
            <a:endParaRPr lang="en-US" altLang="en-US" sz="2300" dirty="0">
              <a:cs typeface="Arial" panose="020B0604020202020204" pitchFamily="34" charset="0"/>
            </a:endParaRPr>
          </a:p>
          <a:p>
            <a:r>
              <a:rPr lang="en-US" sz="2500" i="1" dirty="0"/>
              <a:t> </a:t>
            </a:r>
            <a:endParaRPr lang="en-US" sz="2500" dirty="0"/>
          </a:p>
          <a:p>
            <a:pPr>
              <a:defRPr/>
            </a:pPr>
            <a:endParaRPr lang="en-US" altLang="en-US" sz="2300" dirty="0">
              <a:cs typeface="Arial" panose="020B0604020202020204" pitchFamily="34" charset="0"/>
            </a:endParaRPr>
          </a:p>
        </p:txBody>
      </p:sp>
    </p:spTree>
    <p:extLst>
      <p:ext uri="{BB962C8B-B14F-4D97-AF65-F5344CB8AC3E}">
        <p14:creationId xmlns:p14="http://schemas.microsoft.com/office/powerpoint/2010/main" val="32422691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A48465AD-188D-4D73-AF2B-084F1598F91A}"/>
              </a:ext>
            </a:extLst>
          </p:cNvPr>
          <p:cNvSpPr>
            <a:spLocks noGrp="1" noChangeArrowheads="1"/>
          </p:cNvSpPr>
          <p:nvPr>
            <p:ph type="sldNum" sz="quarter" idx="5"/>
          </p:nvPr>
        </p:nvSpPr>
        <p:spPr>
          <a:noFill/>
        </p:spPr>
        <p:txBody>
          <a:bodyPr/>
          <a:lstStyle>
            <a:lvl1pPr defTabSz="1009308">
              <a:spcBef>
                <a:spcPct val="30000"/>
              </a:spcBef>
              <a:defRPr sz="1300">
                <a:solidFill>
                  <a:schemeClr val="tx1"/>
                </a:solidFill>
                <a:latin typeface="Arial" panose="020B0604020202020204" pitchFamily="34" charset="0"/>
              </a:defRPr>
            </a:lvl1pPr>
            <a:lvl2pPr marL="775749" indent="-295285" defTabSz="1009308">
              <a:spcBef>
                <a:spcPct val="30000"/>
              </a:spcBef>
              <a:defRPr sz="1300">
                <a:solidFill>
                  <a:schemeClr val="tx1"/>
                </a:solidFill>
                <a:latin typeface="Arial" panose="020B0604020202020204" pitchFamily="34" charset="0"/>
              </a:defRPr>
            </a:lvl2pPr>
            <a:lvl3pPr marL="1196155" indent="-235228" defTabSz="1009308">
              <a:spcBef>
                <a:spcPct val="30000"/>
              </a:spcBef>
              <a:defRPr sz="1300">
                <a:solidFill>
                  <a:schemeClr val="tx1"/>
                </a:solidFill>
                <a:latin typeface="Arial" panose="020B0604020202020204" pitchFamily="34" charset="0"/>
              </a:defRPr>
            </a:lvl3pPr>
            <a:lvl4pPr marL="1674950" indent="-235228" defTabSz="1009308">
              <a:spcBef>
                <a:spcPct val="30000"/>
              </a:spcBef>
              <a:defRPr sz="1300">
                <a:solidFill>
                  <a:schemeClr val="tx1"/>
                </a:solidFill>
                <a:latin typeface="Arial" panose="020B0604020202020204" pitchFamily="34" charset="0"/>
              </a:defRPr>
            </a:lvl4pPr>
            <a:lvl5pPr marL="2157083" indent="-235228" defTabSz="1009308">
              <a:spcBef>
                <a:spcPct val="30000"/>
              </a:spcBef>
              <a:defRPr sz="1300">
                <a:solidFill>
                  <a:schemeClr val="tx1"/>
                </a:solidFill>
                <a:latin typeface="Arial" panose="020B0604020202020204" pitchFamily="34" charset="0"/>
              </a:defRPr>
            </a:lvl5pPr>
            <a:lvl6pPr marL="2637545" indent="-235228" defTabSz="1009308" eaLnBrk="0" fontAlgn="base" hangingPunct="0">
              <a:spcBef>
                <a:spcPct val="30000"/>
              </a:spcBef>
              <a:spcAft>
                <a:spcPct val="0"/>
              </a:spcAft>
              <a:defRPr sz="1300">
                <a:solidFill>
                  <a:schemeClr val="tx1"/>
                </a:solidFill>
                <a:latin typeface="Arial" panose="020B0604020202020204" pitchFamily="34" charset="0"/>
              </a:defRPr>
            </a:lvl6pPr>
            <a:lvl7pPr marL="3118009" indent="-235228" defTabSz="1009308" eaLnBrk="0" fontAlgn="base" hangingPunct="0">
              <a:spcBef>
                <a:spcPct val="30000"/>
              </a:spcBef>
              <a:spcAft>
                <a:spcPct val="0"/>
              </a:spcAft>
              <a:defRPr sz="1300">
                <a:solidFill>
                  <a:schemeClr val="tx1"/>
                </a:solidFill>
                <a:latin typeface="Arial" panose="020B0604020202020204" pitchFamily="34" charset="0"/>
              </a:defRPr>
            </a:lvl7pPr>
            <a:lvl8pPr marL="3598473" indent="-235228" defTabSz="1009308" eaLnBrk="0" fontAlgn="base" hangingPunct="0">
              <a:spcBef>
                <a:spcPct val="30000"/>
              </a:spcBef>
              <a:spcAft>
                <a:spcPct val="0"/>
              </a:spcAft>
              <a:defRPr sz="1300">
                <a:solidFill>
                  <a:schemeClr val="tx1"/>
                </a:solidFill>
                <a:latin typeface="Arial" panose="020B0604020202020204" pitchFamily="34" charset="0"/>
              </a:defRPr>
            </a:lvl8pPr>
            <a:lvl9pPr marL="4078936" indent="-235228" defTabSz="1009308" eaLnBrk="0" fontAlgn="base" hangingPunct="0">
              <a:spcBef>
                <a:spcPct val="30000"/>
              </a:spcBef>
              <a:spcAft>
                <a:spcPct val="0"/>
              </a:spcAft>
              <a:defRPr sz="1300">
                <a:solidFill>
                  <a:schemeClr val="tx1"/>
                </a:solidFill>
                <a:latin typeface="Arial" panose="020B0604020202020204" pitchFamily="34" charset="0"/>
              </a:defRPr>
            </a:lvl9pPr>
          </a:lstStyle>
          <a:p>
            <a:pPr>
              <a:spcBef>
                <a:spcPct val="0"/>
              </a:spcBef>
            </a:pPr>
            <a:fld id="{AEE1E3C4-7573-4C99-91CC-6C4E5F9A934D}" type="slidenum">
              <a:rPr lang="en-US" altLang="en-US" smtClean="0"/>
              <a:pPr>
                <a:spcBef>
                  <a:spcPct val="0"/>
                </a:spcBef>
              </a:pPr>
              <a:t>26</a:t>
            </a:fld>
            <a:endParaRPr lang="en-US" altLang="en-US" dirty="0"/>
          </a:p>
        </p:txBody>
      </p:sp>
      <p:sp>
        <p:nvSpPr>
          <p:cNvPr id="36867" name="Rectangle 2">
            <a:extLst>
              <a:ext uri="{FF2B5EF4-FFF2-40B4-BE49-F238E27FC236}">
                <a16:creationId xmlns:a16="http://schemas.microsoft.com/office/drawing/2014/main" id="{85630718-6FEF-4FB8-88DB-8A3DDB41FB1D}"/>
              </a:ext>
            </a:extLst>
          </p:cNvPr>
          <p:cNvSpPr>
            <a:spLocks noGrp="1" noRot="1" noChangeAspect="1" noChangeArrowheads="1" noTextEdit="1"/>
          </p:cNvSpPr>
          <p:nvPr>
            <p:ph type="sldImg"/>
          </p:nvPr>
        </p:nvSpPr>
        <p:spPr>
          <a:xfrm>
            <a:off x="1295400" y="841375"/>
            <a:ext cx="4802188" cy="3600450"/>
          </a:xfrm>
          <a:ln/>
        </p:spPr>
      </p:sp>
      <p:sp>
        <p:nvSpPr>
          <p:cNvPr id="36868" name="Rectangle 3">
            <a:extLst>
              <a:ext uri="{FF2B5EF4-FFF2-40B4-BE49-F238E27FC236}">
                <a16:creationId xmlns:a16="http://schemas.microsoft.com/office/drawing/2014/main" id="{FE64434E-75F4-4A04-813E-28C9EF12BCB8}"/>
              </a:ext>
            </a:extLst>
          </p:cNvPr>
          <p:cNvSpPr>
            <a:spLocks noGrp="1" noChangeArrowheads="1"/>
          </p:cNvSpPr>
          <p:nvPr>
            <p:ph type="body" idx="1"/>
          </p:nvPr>
        </p:nvSpPr>
        <p:spPr>
          <a:noFill/>
        </p:spPr>
        <p:txBody>
          <a:bodyPr/>
          <a:lstStyle/>
          <a:p>
            <a:pPr>
              <a:defRPr/>
            </a:pPr>
            <a:r>
              <a:rPr lang="en-US" sz="1800" b="1" dirty="0"/>
              <a:t>Safety Procedures at the Polls</a:t>
            </a:r>
            <a:endParaRPr lang="en-US" altLang="en-US" sz="1800" dirty="0">
              <a:cs typeface="Arial" panose="020B0604020202020204" pitchFamily="34" charset="0"/>
            </a:endParaRPr>
          </a:p>
          <a:p>
            <a:r>
              <a:rPr lang="en-US" sz="2500" i="1" dirty="0"/>
              <a:t> </a:t>
            </a:r>
            <a:endParaRPr lang="en-US" sz="2500" dirty="0"/>
          </a:p>
          <a:p>
            <a:pPr>
              <a:defRPr/>
            </a:pPr>
            <a:endParaRPr lang="en-US" altLang="en-US" sz="2300" dirty="0">
              <a:cs typeface="Arial" panose="020B0604020202020204" pitchFamily="34" charset="0"/>
            </a:endParaRPr>
          </a:p>
        </p:txBody>
      </p:sp>
    </p:spTree>
    <p:extLst>
      <p:ext uri="{BB962C8B-B14F-4D97-AF65-F5344CB8AC3E}">
        <p14:creationId xmlns:p14="http://schemas.microsoft.com/office/powerpoint/2010/main" val="19916174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A48465AD-188D-4D73-AF2B-084F1598F91A}"/>
              </a:ext>
            </a:extLst>
          </p:cNvPr>
          <p:cNvSpPr>
            <a:spLocks noGrp="1" noChangeArrowheads="1"/>
          </p:cNvSpPr>
          <p:nvPr>
            <p:ph type="sldNum" sz="quarter" idx="5"/>
          </p:nvPr>
        </p:nvSpPr>
        <p:spPr>
          <a:noFill/>
        </p:spPr>
        <p:txBody>
          <a:bodyPr/>
          <a:lstStyle>
            <a:lvl1pPr defTabSz="1009308">
              <a:spcBef>
                <a:spcPct val="30000"/>
              </a:spcBef>
              <a:defRPr sz="1300">
                <a:solidFill>
                  <a:schemeClr val="tx1"/>
                </a:solidFill>
                <a:latin typeface="Arial" panose="020B0604020202020204" pitchFamily="34" charset="0"/>
              </a:defRPr>
            </a:lvl1pPr>
            <a:lvl2pPr marL="775749" indent="-295285" defTabSz="1009308">
              <a:spcBef>
                <a:spcPct val="30000"/>
              </a:spcBef>
              <a:defRPr sz="1300">
                <a:solidFill>
                  <a:schemeClr val="tx1"/>
                </a:solidFill>
                <a:latin typeface="Arial" panose="020B0604020202020204" pitchFamily="34" charset="0"/>
              </a:defRPr>
            </a:lvl2pPr>
            <a:lvl3pPr marL="1196155" indent="-235228" defTabSz="1009308">
              <a:spcBef>
                <a:spcPct val="30000"/>
              </a:spcBef>
              <a:defRPr sz="1300">
                <a:solidFill>
                  <a:schemeClr val="tx1"/>
                </a:solidFill>
                <a:latin typeface="Arial" panose="020B0604020202020204" pitchFamily="34" charset="0"/>
              </a:defRPr>
            </a:lvl3pPr>
            <a:lvl4pPr marL="1674950" indent="-235228" defTabSz="1009308">
              <a:spcBef>
                <a:spcPct val="30000"/>
              </a:spcBef>
              <a:defRPr sz="1300">
                <a:solidFill>
                  <a:schemeClr val="tx1"/>
                </a:solidFill>
                <a:latin typeface="Arial" panose="020B0604020202020204" pitchFamily="34" charset="0"/>
              </a:defRPr>
            </a:lvl4pPr>
            <a:lvl5pPr marL="2157083" indent="-235228" defTabSz="1009308">
              <a:spcBef>
                <a:spcPct val="30000"/>
              </a:spcBef>
              <a:defRPr sz="1300">
                <a:solidFill>
                  <a:schemeClr val="tx1"/>
                </a:solidFill>
                <a:latin typeface="Arial" panose="020B0604020202020204" pitchFamily="34" charset="0"/>
              </a:defRPr>
            </a:lvl5pPr>
            <a:lvl6pPr marL="2637545" indent="-235228" defTabSz="1009308" eaLnBrk="0" fontAlgn="base" hangingPunct="0">
              <a:spcBef>
                <a:spcPct val="30000"/>
              </a:spcBef>
              <a:spcAft>
                <a:spcPct val="0"/>
              </a:spcAft>
              <a:defRPr sz="1300">
                <a:solidFill>
                  <a:schemeClr val="tx1"/>
                </a:solidFill>
                <a:latin typeface="Arial" panose="020B0604020202020204" pitchFamily="34" charset="0"/>
              </a:defRPr>
            </a:lvl6pPr>
            <a:lvl7pPr marL="3118009" indent="-235228" defTabSz="1009308" eaLnBrk="0" fontAlgn="base" hangingPunct="0">
              <a:spcBef>
                <a:spcPct val="30000"/>
              </a:spcBef>
              <a:spcAft>
                <a:spcPct val="0"/>
              </a:spcAft>
              <a:defRPr sz="1300">
                <a:solidFill>
                  <a:schemeClr val="tx1"/>
                </a:solidFill>
                <a:latin typeface="Arial" panose="020B0604020202020204" pitchFamily="34" charset="0"/>
              </a:defRPr>
            </a:lvl7pPr>
            <a:lvl8pPr marL="3598473" indent="-235228" defTabSz="1009308" eaLnBrk="0" fontAlgn="base" hangingPunct="0">
              <a:spcBef>
                <a:spcPct val="30000"/>
              </a:spcBef>
              <a:spcAft>
                <a:spcPct val="0"/>
              </a:spcAft>
              <a:defRPr sz="1300">
                <a:solidFill>
                  <a:schemeClr val="tx1"/>
                </a:solidFill>
                <a:latin typeface="Arial" panose="020B0604020202020204" pitchFamily="34" charset="0"/>
              </a:defRPr>
            </a:lvl8pPr>
            <a:lvl9pPr marL="4078936" indent="-235228" defTabSz="1009308" eaLnBrk="0" fontAlgn="base" hangingPunct="0">
              <a:spcBef>
                <a:spcPct val="30000"/>
              </a:spcBef>
              <a:spcAft>
                <a:spcPct val="0"/>
              </a:spcAft>
              <a:defRPr sz="1300">
                <a:solidFill>
                  <a:schemeClr val="tx1"/>
                </a:solidFill>
                <a:latin typeface="Arial" panose="020B0604020202020204" pitchFamily="34" charset="0"/>
              </a:defRPr>
            </a:lvl9pPr>
          </a:lstStyle>
          <a:p>
            <a:pPr>
              <a:spcBef>
                <a:spcPct val="0"/>
              </a:spcBef>
            </a:pPr>
            <a:fld id="{AEE1E3C4-7573-4C99-91CC-6C4E5F9A934D}" type="slidenum">
              <a:rPr lang="en-US" altLang="en-US" smtClean="0"/>
              <a:pPr>
                <a:spcBef>
                  <a:spcPct val="0"/>
                </a:spcBef>
              </a:pPr>
              <a:t>27</a:t>
            </a:fld>
            <a:endParaRPr lang="en-US" altLang="en-US" dirty="0"/>
          </a:p>
        </p:txBody>
      </p:sp>
      <p:sp>
        <p:nvSpPr>
          <p:cNvPr id="36867" name="Rectangle 2">
            <a:extLst>
              <a:ext uri="{FF2B5EF4-FFF2-40B4-BE49-F238E27FC236}">
                <a16:creationId xmlns:a16="http://schemas.microsoft.com/office/drawing/2014/main" id="{85630718-6FEF-4FB8-88DB-8A3DDB41FB1D}"/>
              </a:ext>
            </a:extLst>
          </p:cNvPr>
          <p:cNvSpPr>
            <a:spLocks noGrp="1" noRot="1" noChangeAspect="1" noChangeArrowheads="1" noTextEdit="1"/>
          </p:cNvSpPr>
          <p:nvPr>
            <p:ph type="sldImg"/>
          </p:nvPr>
        </p:nvSpPr>
        <p:spPr>
          <a:xfrm>
            <a:off x="1295400" y="841375"/>
            <a:ext cx="4802188" cy="3600450"/>
          </a:xfrm>
          <a:ln/>
        </p:spPr>
      </p:sp>
      <p:sp>
        <p:nvSpPr>
          <p:cNvPr id="36868" name="Rectangle 3">
            <a:extLst>
              <a:ext uri="{FF2B5EF4-FFF2-40B4-BE49-F238E27FC236}">
                <a16:creationId xmlns:a16="http://schemas.microsoft.com/office/drawing/2014/main" id="{FE64434E-75F4-4A04-813E-28C9EF12BCB8}"/>
              </a:ext>
            </a:extLst>
          </p:cNvPr>
          <p:cNvSpPr>
            <a:spLocks noGrp="1" noChangeArrowheads="1"/>
          </p:cNvSpPr>
          <p:nvPr>
            <p:ph type="body" idx="1"/>
          </p:nvPr>
        </p:nvSpPr>
        <p:spPr>
          <a:noFill/>
        </p:spPr>
        <p:txBody>
          <a:bodyPr/>
          <a:lstStyle/>
          <a:p>
            <a:pPr>
              <a:defRPr/>
            </a:pPr>
            <a:r>
              <a:rPr lang="en-US" sz="1800" b="1" dirty="0"/>
              <a:t>Safety Procedures at the Polls</a:t>
            </a:r>
            <a:endParaRPr lang="en-US" altLang="en-US" sz="1800" dirty="0">
              <a:cs typeface="Arial" panose="020B0604020202020204" pitchFamily="34" charset="0"/>
            </a:endParaRPr>
          </a:p>
          <a:p>
            <a:r>
              <a:rPr lang="en-US" sz="2500" i="1" dirty="0"/>
              <a:t> </a:t>
            </a:r>
            <a:endParaRPr lang="en-US" sz="2500" dirty="0"/>
          </a:p>
          <a:p>
            <a:pPr>
              <a:defRPr/>
            </a:pPr>
            <a:endParaRPr lang="en-US" altLang="en-US" sz="2300" dirty="0">
              <a:cs typeface="Arial" panose="020B0604020202020204" pitchFamily="34" charset="0"/>
            </a:endParaRPr>
          </a:p>
        </p:txBody>
      </p:sp>
    </p:spTree>
    <p:extLst>
      <p:ext uri="{BB962C8B-B14F-4D97-AF65-F5344CB8AC3E}">
        <p14:creationId xmlns:p14="http://schemas.microsoft.com/office/powerpoint/2010/main" val="15192007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21DB7D56-44BB-4356-B332-373DB4FC41A5}"/>
              </a:ext>
            </a:extLst>
          </p:cNvPr>
          <p:cNvSpPr>
            <a:spLocks noGrp="1" noRot="1" noChangeAspect="1" noChangeArrowheads="1" noTextEdit="1"/>
          </p:cNvSpPr>
          <p:nvPr>
            <p:ph type="sldImg"/>
          </p:nvPr>
        </p:nvSpPr>
        <p:spPr>
          <a:ln/>
        </p:spPr>
      </p:sp>
      <p:sp>
        <p:nvSpPr>
          <p:cNvPr id="40963" name="Notes Placeholder 2">
            <a:extLst>
              <a:ext uri="{FF2B5EF4-FFF2-40B4-BE49-F238E27FC236}">
                <a16:creationId xmlns:a16="http://schemas.microsoft.com/office/drawing/2014/main" id="{77DD3B7A-D783-4352-92A0-19D9255C3CE2}"/>
              </a:ext>
            </a:extLst>
          </p:cNvPr>
          <p:cNvSpPr>
            <a:spLocks noGrp="1" noChangeArrowheads="1"/>
          </p:cNvSpPr>
          <p:nvPr>
            <p:ph type="body" idx="1"/>
          </p:nvPr>
        </p:nvSpPr>
        <p:spPr>
          <a:noFill/>
        </p:spPr>
        <p:txBody>
          <a:bodyPr/>
          <a:lstStyle/>
          <a:p>
            <a:r>
              <a:rPr lang="en-US" altLang="en-US" sz="1600" b="1" dirty="0">
                <a:latin typeface="Arial" panose="020B0604020202020204" pitchFamily="34" charset="0"/>
              </a:rPr>
              <a:t>Returning Absentee Ballots at the Polling Place</a:t>
            </a:r>
          </a:p>
        </p:txBody>
      </p:sp>
      <p:sp>
        <p:nvSpPr>
          <p:cNvPr id="174084" name="Slide Number Placeholder 3">
            <a:extLst>
              <a:ext uri="{FF2B5EF4-FFF2-40B4-BE49-F238E27FC236}">
                <a16:creationId xmlns:a16="http://schemas.microsoft.com/office/drawing/2014/main" id="{91C4A8D5-B6BE-4E70-88D8-1B64A6C11670}"/>
              </a:ext>
            </a:extLst>
          </p:cNvPr>
          <p:cNvSpPr>
            <a:spLocks noGrp="1"/>
          </p:cNvSpPr>
          <p:nvPr>
            <p:ph type="sldNum" sz="quarter" idx="5"/>
          </p:nvPr>
        </p:nvSpPr>
        <p:spPr/>
        <p:txBody>
          <a:bodyPr/>
          <a:lstStyle>
            <a:lvl1pPr defTabSz="969831">
              <a:spcBef>
                <a:spcPct val="30000"/>
              </a:spcBef>
              <a:defRPr sz="1200">
                <a:solidFill>
                  <a:schemeClr val="tx1"/>
                </a:solidFill>
                <a:latin typeface="Arial" panose="020B0604020202020204" pitchFamily="34" charset="0"/>
              </a:defRPr>
            </a:lvl1pPr>
            <a:lvl2pPr marL="746024" indent="-284125" defTabSz="969831">
              <a:spcBef>
                <a:spcPct val="30000"/>
              </a:spcBef>
              <a:defRPr sz="1200">
                <a:solidFill>
                  <a:schemeClr val="tx1"/>
                </a:solidFill>
                <a:latin typeface="Arial" panose="020B0604020202020204" pitchFamily="34" charset="0"/>
              </a:defRPr>
            </a:lvl2pPr>
            <a:lvl3pPr marL="1149194" indent="-226983" defTabSz="969831">
              <a:spcBef>
                <a:spcPct val="30000"/>
              </a:spcBef>
              <a:defRPr sz="1200">
                <a:solidFill>
                  <a:schemeClr val="tx1"/>
                </a:solidFill>
                <a:latin typeface="Arial" panose="020B0604020202020204" pitchFamily="34" charset="0"/>
              </a:defRPr>
            </a:lvl3pPr>
            <a:lvl4pPr marL="1611095" indent="-226983" defTabSz="969831">
              <a:spcBef>
                <a:spcPct val="30000"/>
              </a:spcBef>
              <a:defRPr sz="1200">
                <a:solidFill>
                  <a:schemeClr val="tx1"/>
                </a:solidFill>
                <a:latin typeface="Arial" panose="020B0604020202020204" pitchFamily="34" charset="0"/>
              </a:defRPr>
            </a:lvl4pPr>
            <a:lvl5pPr marL="2071407" indent="-226983" defTabSz="969831">
              <a:spcBef>
                <a:spcPct val="30000"/>
              </a:spcBef>
              <a:defRPr sz="1200">
                <a:solidFill>
                  <a:schemeClr val="tx1"/>
                </a:solidFill>
                <a:latin typeface="Arial" panose="020B0604020202020204" pitchFamily="34" charset="0"/>
              </a:defRPr>
            </a:lvl5pPr>
            <a:lvl6pPr marL="2528545" indent="-226983" defTabSz="969831" eaLnBrk="0" fontAlgn="base" hangingPunct="0">
              <a:spcBef>
                <a:spcPct val="30000"/>
              </a:spcBef>
              <a:spcAft>
                <a:spcPct val="0"/>
              </a:spcAft>
              <a:defRPr sz="1200">
                <a:solidFill>
                  <a:schemeClr val="tx1"/>
                </a:solidFill>
                <a:latin typeface="Arial" panose="020B0604020202020204" pitchFamily="34" charset="0"/>
              </a:defRPr>
            </a:lvl6pPr>
            <a:lvl7pPr marL="2985683" indent="-226983" defTabSz="969831" eaLnBrk="0" fontAlgn="base" hangingPunct="0">
              <a:spcBef>
                <a:spcPct val="30000"/>
              </a:spcBef>
              <a:spcAft>
                <a:spcPct val="0"/>
              </a:spcAft>
              <a:defRPr sz="1200">
                <a:solidFill>
                  <a:schemeClr val="tx1"/>
                </a:solidFill>
                <a:latin typeface="Arial" panose="020B0604020202020204" pitchFamily="34" charset="0"/>
              </a:defRPr>
            </a:lvl7pPr>
            <a:lvl8pPr marL="3442820" indent="-226983" defTabSz="969831" eaLnBrk="0" fontAlgn="base" hangingPunct="0">
              <a:spcBef>
                <a:spcPct val="30000"/>
              </a:spcBef>
              <a:spcAft>
                <a:spcPct val="0"/>
              </a:spcAft>
              <a:defRPr sz="1200">
                <a:solidFill>
                  <a:schemeClr val="tx1"/>
                </a:solidFill>
                <a:latin typeface="Arial" panose="020B0604020202020204" pitchFamily="34" charset="0"/>
              </a:defRPr>
            </a:lvl8pPr>
            <a:lvl9pPr marL="3899959" indent="-226983" defTabSz="96983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61C97F8-126F-4029-9302-4352D9215817}" type="slidenum">
              <a:rPr lang="en-US" altLang="en-US">
                <a:solidFill>
                  <a:srgbClr val="000000"/>
                </a:solidFill>
              </a:rPr>
              <a:pPr>
                <a:spcBef>
                  <a:spcPct val="0"/>
                </a:spcBef>
              </a:pPr>
              <a:t>28</a:t>
            </a:fld>
            <a:endParaRPr lang="en-US" altLang="en-US" dirty="0">
              <a:solidFill>
                <a:srgbClr val="000000"/>
              </a:solidFill>
            </a:endParaRPr>
          </a:p>
        </p:txBody>
      </p:sp>
    </p:spTree>
    <p:extLst>
      <p:ext uri="{BB962C8B-B14F-4D97-AF65-F5344CB8AC3E}">
        <p14:creationId xmlns:p14="http://schemas.microsoft.com/office/powerpoint/2010/main" val="29989940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21DB7D56-44BB-4356-B332-373DB4FC41A5}"/>
              </a:ext>
            </a:extLst>
          </p:cNvPr>
          <p:cNvSpPr>
            <a:spLocks noGrp="1" noRot="1" noChangeAspect="1" noChangeArrowheads="1" noTextEdit="1"/>
          </p:cNvSpPr>
          <p:nvPr>
            <p:ph type="sldImg"/>
          </p:nvPr>
        </p:nvSpPr>
        <p:spPr>
          <a:ln/>
        </p:spPr>
      </p:sp>
      <p:sp>
        <p:nvSpPr>
          <p:cNvPr id="40963" name="Notes Placeholder 2">
            <a:extLst>
              <a:ext uri="{FF2B5EF4-FFF2-40B4-BE49-F238E27FC236}">
                <a16:creationId xmlns:a16="http://schemas.microsoft.com/office/drawing/2014/main" id="{77DD3B7A-D783-4352-92A0-19D9255C3CE2}"/>
              </a:ext>
            </a:extLst>
          </p:cNvPr>
          <p:cNvSpPr>
            <a:spLocks noGrp="1" noChangeArrowheads="1"/>
          </p:cNvSpPr>
          <p:nvPr>
            <p:ph type="body" idx="1"/>
          </p:nvPr>
        </p:nvSpPr>
        <p:spPr>
          <a:noFill/>
        </p:spPr>
        <p:txBody>
          <a:bodyPr/>
          <a:lstStyle/>
          <a:p>
            <a:r>
              <a:rPr lang="en-US" altLang="en-US" sz="1600" b="1" dirty="0">
                <a:latin typeface="Arial" panose="020B0604020202020204" pitchFamily="34" charset="0"/>
              </a:rPr>
              <a:t>Returning Absentee Ballots at the Polling Place</a:t>
            </a:r>
          </a:p>
        </p:txBody>
      </p:sp>
      <p:sp>
        <p:nvSpPr>
          <p:cNvPr id="174084" name="Slide Number Placeholder 3">
            <a:extLst>
              <a:ext uri="{FF2B5EF4-FFF2-40B4-BE49-F238E27FC236}">
                <a16:creationId xmlns:a16="http://schemas.microsoft.com/office/drawing/2014/main" id="{91C4A8D5-B6BE-4E70-88D8-1B64A6C11670}"/>
              </a:ext>
            </a:extLst>
          </p:cNvPr>
          <p:cNvSpPr>
            <a:spLocks noGrp="1"/>
          </p:cNvSpPr>
          <p:nvPr>
            <p:ph type="sldNum" sz="quarter" idx="5"/>
          </p:nvPr>
        </p:nvSpPr>
        <p:spPr/>
        <p:txBody>
          <a:bodyPr/>
          <a:lstStyle>
            <a:lvl1pPr defTabSz="969831">
              <a:spcBef>
                <a:spcPct val="30000"/>
              </a:spcBef>
              <a:defRPr sz="1200">
                <a:solidFill>
                  <a:schemeClr val="tx1"/>
                </a:solidFill>
                <a:latin typeface="Arial" panose="020B0604020202020204" pitchFamily="34" charset="0"/>
              </a:defRPr>
            </a:lvl1pPr>
            <a:lvl2pPr marL="746024" indent="-284125" defTabSz="969831">
              <a:spcBef>
                <a:spcPct val="30000"/>
              </a:spcBef>
              <a:defRPr sz="1200">
                <a:solidFill>
                  <a:schemeClr val="tx1"/>
                </a:solidFill>
                <a:latin typeface="Arial" panose="020B0604020202020204" pitchFamily="34" charset="0"/>
              </a:defRPr>
            </a:lvl2pPr>
            <a:lvl3pPr marL="1149194" indent="-226983" defTabSz="969831">
              <a:spcBef>
                <a:spcPct val="30000"/>
              </a:spcBef>
              <a:defRPr sz="1200">
                <a:solidFill>
                  <a:schemeClr val="tx1"/>
                </a:solidFill>
                <a:latin typeface="Arial" panose="020B0604020202020204" pitchFamily="34" charset="0"/>
              </a:defRPr>
            </a:lvl3pPr>
            <a:lvl4pPr marL="1611095" indent="-226983" defTabSz="969831">
              <a:spcBef>
                <a:spcPct val="30000"/>
              </a:spcBef>
              <a:defRPr sz="1200">
                <a:solidFill>
                  <a:schemeClr val="tx1"/>
                </a:solidFill>
                <a:latin typeface="Arial" panose="020B0604020202020204" pitchFamily="34" charset="0"/>
              </a:defRPr>
            </a:lvl4pPr>
            <a:lvl5pPr marL="2071407" indent="-226983" defTabSz="969831">
              <a:spcBef>
                <a:spcPct val="30000"/>
              </a:spcBef>
              <a:defRPr sz="1200">
                <a:solidFill>
                  <a:schemeClr val="tx1"/>
                </a:solidFill>
                <a:latin typeface="Arial" panose="020B0604020202020204" pitchFamily="34" charset="0"/>
              </a:defRPr>
            </a:lvl5pPr>
            <a:lvl6pPr marL="2528545" indent="-226983" defTabSz="969831" eaLnBrk="0" fontAlgn="base" hangingPunct="0">
              <a:spcBef>
                <a:spcPct val="30000"/>
              </a:spcBef>
              <a:spcAft>
                <a:spcPct val="0"/>
              </a:spcAft>
              <a:defRPr sz="1200">
                <a:solidFill>
                  <a:schemeClr val="tx1"/>
                </a:solidFill>
                <a:latin typeface="Arial" panose="020B0604020202020204" pitchFamily="34" charset="0"/>
              </a:defRPr>
            </a:lvl6pPr>
            <a:lvl7pPr marL="2985683" indent="-226983" defTabSz="969831" eaLnBrk="0" fontAlgn="base" hangingPunct="0">
              <a:spcBef>
                <a:spcPct val="30000"/>
              </a:spcBef>
              <a:spcAft>
                <a:spcPct val="0"/>
              </a:spcAft>
              <a:defRPr sz="1200">
                <a:solidFill>
                  <a:schemeClr val="tx1"/>
                </a:solidFill>
                <a:latin typeface="Arial" panose="020B0604020202020204" pitchFamily="34" charset="0"/>
              </a:defRPr>
            </a:lvl7pPr>
            <a:lvl8pPr marL="3442820" indent="-226983" defTabSz="969831" eaLnBrk="0" fontAlgn="base" hangingPunct="0">
              <a:spcBef>
                <a:spcPct val="30000"/>
              </a:spcBef>
              <a:spcAft>
                <a:spcPct val="0"/>
              </a:spcAft>
              <a:defRPr sz="1200">
                <a:solidFill>
                  <a:schemeClr val="tx1"/>
                </a:solidFill>
                <a:latin typeface="Arial" panose="020B0604020202020204" pitchFamily="34" charset="0"/>
              </a:defRPr>
            </a:lvl8pPr>
            <a:lvl9pPr marL="3899959" indent="-226983" defTabSz="96983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61C97F8-126F-4029-9302-4352D9215817}" type="slidenum">
              <a:rPr lang="en-US" altLang="en-US">
                <a:solidFill>
                  <a:srgbClr val="000000"/>
                </a:solidFill>
              </a:rPr>
              <a:pPr>
                <a:spcBef>
                  <a:spcPct val="0"/>
                </a:spcBef>
              </a:pPr>
              <a:t>29</a:t>
            </a:fld>
            <a:endParaRPr lang="en-US" altLang="en-US" dirty="0">
              <a:solidFill>
                <a:srgbClr val="000000"/>
              </a:solidFill>
            </a:endParaRPr>
          </a:p>
        </p:txBody>
      </p:sp>
    </p:spTree>
    <p:extLst>
      <p:ext uri="{BB962C8B-B14F-4D97-AF65-F5344CB8AC3E}">
        <p14:creationId xmlns:p14="http://schemas.microsoft.com/office/powerpoint/2010/main" val="25694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A9682AC0-271D-41A4-893C-81BEFDC05A8B}"/>
              </a:ext>
            </a:extLst>
          </p:cNvPr>
          <p:cNvSpPr>
            <a:spLocks noGrp="1" noChangeArrowheads="1"/>
          </p:cNvSpPr>
          <p:nvPr>
            <p:ph type="sldNum" sz="quarter" idx="5"/>
          </p:nvPr>
        </p:nvSpPr>
        <p:spPr>
          <a:noFill/>
        </p:spPr>
        <p:txBody>
          <a:bodyPr/>
          <a:lstStyle>
            <a:lvl1pPr defTabSz="1000008">
              <a:spcBef>
                <a:spcPct val="30000"/>
              </a:spcBef>
              <a:defRPr sz="1200">
                <a:solidFill>
                  <a:schemeClr val="tx1"/>
                </a:solidFill>
                <a:latin typeface="Arial" panose="020B0604020202020204" pitchFamily="34" charset="0"/>
              </a:defRPr>
            </a:lvl1pPr>
            <a:lvl2pPr marL="768601" indent="-292565" defTabSz="1000008">
              <a:spcBef>
                <a:spcPct val="30000"/>
              </a:spcBef>
              <a:defRPr sz="1200">
                <a:solidFill>
                  <a:schemeClr val="tx1"/>
                </a:solidFill>
                <a:latin typeface="Arial" panose="020B0604020202020204" pitchFamily="34" charset="0"/>
              </a:defRPr>
            </a:lvl2pPr>
            <a:lvl3pPr marL="1185133" indent="-233060" defTabSz="1000008">
              <a:spcBef>
                <a:spcPct val="30000"/>
              </a:spcBef>
              <a:defRPr sz="1200">
                <a:solidFill>
                  <a:schemeClr val="tx1"/>
                </a:solidFill>
                <a:latin typeface="Arial" panose="020B0604020202020204" pitchFamily="34" charset="0"/>
              </a:defRPr>
            </a:lvl3pPr>
            <a:lvl4pPr marL="1659517" indent="-233060" defTabSz="1000008">
              <a:spcBef>
                <a:spcPct val="30000"/>
              </a:spcBef>
              <a:defRPr sz="1200">
                <a:solidFill>
                  <a:schemeClr val="tx1"/>
                </a:solidFill>
                <a:latin typeface="Arial" panose="020B0604020202020204" pitchFamily="34" charset="0"/>
              </a:defRPr>
            </a:lvl4pPr>
            <a:lvl5pPr marL="2137207" indent="-233060" defTabSz="1000008">
              <a:spcBef>
                <a:spcPct val="30000"/>
              </a:spcBef>
              <a:defRPr sz="1200">
                <a:solidFill>
                  <a:schemeClr val="tx1"/>
                </a:solidFill>
                <a:latin typeface="Arial" panose="020B0604020202020204" pitchFamily="34" charset="0"/>
              </a:defRPr>
            </a:lvl5pPr>
            <a:lvl6pPr marL="2613243" indent="-233060" defTabSz="1000008" eaLnBrk="0" fontAlgn="base" hangingPunct="0">
              <a:spcBef>
                <a:spcPct val="30000"/>
              </a:spcBef>
              <a:spcAft>
                <a:spcPct val="0"/>
              </a:spcAft>
              <a:defRPr sz="1200">
                <a:solidFill>
                  <a:schemeClr val="tx1"/>
                </a:solidFill>
                <a:latin typeface="Arial" panose="020B0604020202020204" pitchFamily="34" charset="0"/>
              </a:defRPr>
            </a:lvl6pPr>
            <a:lvl7pPr marL="3089280" indent="-233060" defTabSz="1000008" eaLnBrk="0" fontAlgn="base" hangingPunct="0">
              <a:spcBef>
                <a:spcPct val="30000"/>
              </a:spcBef>
              <a:spcAft>
                <a:spcPct val="0"/>
              </a:spcAft>
              <a:defRPr sz="1200">
                <a:solidFill>
                  <a:schemeClr val="tx1"/>
                </a:solidFill>
                <a:latin typeface="Arial" panose="020B0604020202020204" pitchFamily="34" charset="0"/>
              </a:defRPr>
            </a:lvl7pPr>
            <a:lvl8pPr marL="3565317" indent="-233060" defTabSz="1000008" eaLnBrk="0" fontAlgn="base" hangingPunct="0">
              <a:spcBef>
                <a:spcPct val="30000"/>
              </a:spcBef>
              <a:spcAft>
                <a:spcPct val="0"/>
              </a:spcAft>
              <a:defRPr sz="1200">
                <a:solidFill>
                  <a:schemeClr val="tx1"/>
                </a:solidFill>
                <a:latin typeface="Arial" panose="020B0604020202020204" pitchFamily="34" charset="0"/>
              </a:defRPr>
            </a:lvl8pPr>
            <a:lvl9pPr marL="4041353" indent="-233060" defTabSz="100000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5E36FAA-2C18-4EB6-997A-AE93370D4672}" type="slidenum">
              <a:rPr lang="en-US" altLang="en-US" smtClean="0"/>
              <a:pPr>
                <a:spcBef>
                  <a:spcPct val="0"/>
                </a:spcBef>
              </a:pPr>
              <a:t>3</a:t>
            </a:fld>
            <a:endParaRPr lang="en-US" altLang="en-US"/>
          </a:p>
        </p:txBody>
      </p:sp>
      <p:sp>
        <p:nvSpPr>
          <p:cNvPr id="34819" name="Rectangle 2">
            <a:extLst>
              <a:ext uri="{FF2B5EF4-FFF2-40B4-BE49-F238E27FC236}">
                <a16:creationId xmlns:a16="http://schemas.microsoft.com/office/drawing/2014/main" id="{E5222868-14AD-4A54-B807-3A978EF90055}"/>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54C5534E-AEBC-4CBD-B2A6-84329187CC4B}"/>
              </a:ext>
            </a:extLst>
          </p:cNvPr>
          <p:cNvSpPr>
            <a:spLocks noGrp="1" noChangeArrowheads="1"/>
          </p:cNvSpPr>
          <p:nvPr>
            <p:ph type="body" idx="1"/>
          </p:nvPr>
        </p:nvSpPr>
        <p:spPr>
          <a:noFill/>
        </p:spPr>
        <p:txBody>
          <a:bodyPr/>
          <a:lstStyle/>
          <a:p>
            <a:pPr marL="244630" indent="-244630" eaLnBrk="1" hangingPunct="1"/>
            <a:r>
              <a:rPr lang="en-US" altLang="en-US" b="1">
                <a:latin typeface="Arial" panose="020B0604020202020204" pitchFamily="34" charset="0"/>
              </a:rPr>
              <a:t>Registered Write-Ins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lvl1pPr defTabSz="956916" eaLnBrk="0" hangingPunct="0">
              <a:spcBef>
                <a:spcPct val="30000"/>
              </a:spcBef>
              <a:defRPr sz="1100">
                <a:solidFill>
                  <a:schemeClr val="tx1"/>
                </a:solidFill>
                <a:latin typeface="Arial" pitchFamily="34" charset="0"/>
              </a:defRPr>
            </a:lvl1pPr>
            <a:lvl2pPr marL="736086" indent="-281350" defTabSz="956916" eaLnBrk="0" hangingPunct="0">
              <a:spcBef>
                <a:spcPct val="30000"/>
              </a:spcBef>
              <a:defRPr sz="1100">
                <a:solidFill>
                  <a:schemeClr val="tx1"/>
                </a:solidFill>
                <a:latin typeface="Arial" pitchFamily="34" charset="0"/>
              </a:defRPr>
            </a:lvl2pPr>
            <a:lvl3pPr marL="1133577" indent="-224099" defTabSz="956916" eaLnBrk="0" hangingPunct="0">
              <a:spcBef>
                <a:spcPct val="30000"/>
              </a:spcBef>
              <a:defRPr sz="1100">
                <a:solidFill>
                  <a:schemeClr val="tx1"/>
                </a:solidFill>
                <a:latin typeface="Arial" pitchFamily="34" charset="0"/>
              </a:defRPr>
            </a:lvl3pPr>
            <a:lvl4pPr marL="1586678" indent="-224099" defTabSz="956916" eaLnBrk="0" hangingPunct="0">
              <a:spcBef>
                <a:spcPct val="30000"/>
              </a:spcBef>
              <a:defRPr sz="1100">
                <a:solidFill>
                  <a:schemeClr val="tx1"/>
                </a:solidFill>
                <a:latin typeface="Arial" pitchFamily="34" charset="0"/>
              </a:defRPr>
            </a:lvl4pPr>
            <a:lvl5pPr marL="2041417" indent="-224099" defTabSz="956916" eaLnBrk="0" hangingPunct="0">
              <a:spcBef>
                <a:spcPct val="30000"/>
              </a:spcBef>
              <a:defRPr sz="1100">
                <a:solidFill>
                  <a:schemeClr val="tx1"/>
                </a:solidFill>
                <a:latin typeface="Arial" pitchFamily="34" charset="0"/>
              </a:defRPr>
            </a:lvl5pPr>
            <a:lvl6pPr marL="2512513" indent="-224099" defTabSz="956916" eaLnBrk="0" fontAlgn="base" hangingPunct="0">
              <a:spcBef>
                <a:spcPct val="30000"/>
              </a:spcBef>
              <a:spcAft>
                <a:spcPct val="0"/>
              </a:spcAft>
              <a:defRPr sz="1100">
                <a:solidFill>
                  <a:schemeClr val="tx1"/>
                </a:solidFill>
                <a:latin typeface="Arial" pitchFamily="34" charset="0"/>
              </a:defRPr>
            </a:lvl6pPr>
            <a:lvl7pPr marL="2983611" indent="-224099" defTabSz="956916" eaLnBrk="0" fontAlgn="base" hangingPunct="0">
              <a:spcBef>
                <a:spcPct val="30000"/>
              </a:spcBef>
              <a:spcAft>
                <a:spcPct val="0"/>
              </a:spcAft>
              <a:defRPr sz="1100">
                <a:solidFill>
                  <a:schemeClr val="tx1"/>
                </a:solidFill>
                <a:latin typeface="Arial" pitchFamily="34" charset="0"/>
              </a:defRPr>
            </a:lvl7pPr>
            <a:lvl8pPr marL="3454705" indent="-224099" defTabSz="956916" eaLnBrk="0" fontAlgn="base" hangingPunct="0">
              <a:spcBef>
                <a:spcPct val="30000"/>
              </a:spcBef>
              <a:spcAft>
                <a:spcPct val="0"/>
              </a:spcAft>
              <a:defRPr sz="1100">
                <a:solidFill>
                  <a:schemeClr val="tx1"/>
                </a:solidFill>
                <a:latin typeface="Arial" pitchFamily="34" charset="0"/>
              </a:defRPr>
            </a:lvl8pPr>
            <a:lvl9pPr marL="3925802" indent="-224099" defTabSz="956916" eaLnBrk="0" fontAlgn="base" hangingPunct="0">
              <a:spcBef>
                <a:spcPct val="30000"/>
              </a:spcBef>
              <a:spcAft>
                <a:spcPct val="0"/>
              </a:spcAft>
              <a:defRPr sz="1100">
                <a:solidFill>
                  <a:schemeClr val="tx1"/>
                </a:solidFill>
                <a:latin typeface="Arial" pitchFamily="34" charset="0"/>
              </a:defRPr>
            </a:lvl9pPr>
          </a:lstStyle>
          <a:p>
            <a:pPr eaLnBrk="1" hangingPunct="1">
              <a:spcBef>
                <a:spcPct val="0"/>
              </a:spcBef>
            </a:pPr>
            <a:fld id="{B80EA7A9-18CB-43CE-92A7-1F0C27D4A62A}" type="slidenum">
              <a:rPr lang="en-US" altLang="en-US" smtClean="0"/>
              <a:pPr eaLnBrk="1" hangingPunct="1">
                <a:spcBef>
                  <a:spcPct val="0"/>
                </a:spcBef>
              </a:pPr>
              <a:t>30</a:t>
            </a:fld>
            <a:endParaRPr lang="en-US" altLang="en-US" dirty="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p:spPr>
        <p:txBody>
          <a:bodyPr/>
          <a:lstStyle/>
          <a:p>
            <a:pPr eaLnBrk="1" hangingPunct="1"/>
            <a:r>
              <a:rPr lang="en-US" altLang="en-US" sz="1700" b="1" dirty="0">
                <a:latin typeface="Arial" pitchFamily="34" charset="0"/>
              </a:rPr>
              <a:t>Questions?</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7"/>
          <p:cNvSpPr>
            <a:spLocks noGrp="1" noChangeArrowheads="1"/>
          </p:cNvSpPr>
          <p:nvPr>
            <p:ph type="sldNum" sz="quarter" idx="5"/>
          </p:nvPr>
        </p:nvSpPr>
        <p:spPr>
          <a:noFill/>
        </p:spPr>
        <p:txBody>
          <a:bodyPr/>
          <a:lstStyle>
            <a:lvl1pPr defTabSz="956925" eaLnBrk="0" hangingPunct="0">
              <a:spcBef>
                <a:spcPct val="30000"/>
              </a:spcBef>
              <a:defRPr sz="1100">
                <a:solidFill>
                  <a:schemeClr val="tx1"/>
                </a:solidFill>
                <a:latin typeface="Arial" pitchFamily="34" charset="0"/>
              </a:defRPr>
            </a:lvl1pPr>
            <a:lvl2pPr marL="736094" indent="-281353" defTabSz="956925" eaLnBrk="0" hangingPunct="0">
              <a:spcBef>
                <a:spcPct val="30000"/>
              </a:spcBef>
              <a:defRPr sz="1100">
                <a:solidFill>
                  <a:schemeClr val="tx1"/>
                </a:solidFill>
                <a:latin typeface="Arial" pitchFamily="34" charset="0"/>
              </a:defRPr>
            </a:lvl2pPr>
            <a:lvl3pPr marL="1133590" indent="-224101" defTabSz="956925" eaLnBrk="0" hangingPunct="0">
              <a:spcBef>
                <a:spcPct val="30000"/>
              </a:spcBef>
              <a:defRPr sz="1100">
                <a:solidFill>
                  <a:schemeClr val="tx1"/>
                </a:solidFill>
                <a:latin typeface="Arial" pitchFamily="34" charset="0"/>
              </a:defRPr>
            </a:lvl3pPr>
            <a:lvl4pPr marL="1586697" indent="-224101" defTabSz="956925" eaLnBrk="0" hangingPunct="0">
              <a:spcBef>
                <a:spcPct val="30000"/>
              </a:spcBef>
              <a:defRPr sz="1100">
                <a:solidFill>
                  <a:schemeClr val="tx1"/>
                </a:solidFill>
                <a:latin typeface="Arial" pitchFamily="34" charset="0"/>
              </a:defRPr>
            </a:lvl4pPr>
            <a:lvl5pPr marL="2041439" indent="-224101" defTabSz="956925" eaLnBrk="0" hangingPunct="0">
              <a:spcBef>
                <a:spcPct val="30000"/>
              </a:spcBef>
              <a:defRPr sz="1100">
                <a:solidFill>
                  <a:schemeClr val="tx1"/>
                </a:solidFill>
                <a:latin typeface="Arial" pitchFamily="34" charset="0"/>
              </a:defRPr>
            </a:lvl5pPr>
            <a:lvl6pPr marL="2512542" indent="-224101" defTabSz="956925" eaLnBrk="0" fontAlgn="base" hangingPunct="0">
              <a:spcBef>
                <a:spcPct val="30000"/>
              </a:spcBef>
              <a:spcAft>
                <a:spcPct val="0"/>
              </a:spcAft>
              <a:defRPr sz="1100">
                <a:solidFill>
                  <a:schemeClr val="tx1"/>
                </a:solidFill>
                <a:latin typeface="Arial" pitchFamily="34" charset="0"/>
              </a:defRPr>
            </a:lvl6pPr>
            <a:lvl7pPr marL="2983642" indent="-224101" defTabSz="956925" eaLnBrk="0" fontAlgn="base" hangingPunct="0">
              <a:spcBef>
                <a:spcPct val="30000"/>
              </a:spcBef>
              <a:spcAft>
                <a:spcPct val="0"/>
              </a:spcAft>
              <a:defRPr sz="1100">
                <a:solidFill>
                  <a:schemeClr val="tx1"/>
                </a:solidFill>
                <a:latin typeface="Arial" pitchFamily="34" charset="0"/>
              </a:defRPr>
            </a:lvl7pPr>
            <a:lvl8pPr marL="3454743" indent="-224101" defTabSz="956925" eaLnBrk="0" fontAlgn="base" hangingPunct="0">
              <a:spcBef>
                <a:spcPct val="30000"/>
              </a:spcBef>
              <a:spcAft>
                <a:spcPct val="0"/>
              </a:spcAft>
              <a:defRPr sz="1100">
                <a:solidFill>
                  <a:schemeClr val="tx1"/>
                </a:solidFill>
                <a:latin typeface="Arial" pitchFamily="34" charset="0"/>
              </a:defRPr>
            </a:lvl8pPr>
            <a:lvl9pPr marL="3925846" indent="-224101" defTabSz="956925" eaLnBrk="0" fontAlgn="base" hangingPunct="0">
              <a:spcBef>
                <a:spcPct val="30000"/>
              </a:spcBef>
              <a:spcAft>
                <a:spcPct val="0"/>
              </a:spcAft>
              <a:defRPr sz="1100">
                <a:solidFill>
                  <a:schemeClr val="tx1"/>
                </a:solidFill>
                <a:latin typeface="Arial" pitchFamily="34" charset="0"/>
              </a:defRPr>
            </a:lvl9pPr>
          </a:lstStyle>
          <a:p>
            <a:pPr eaLnBrk="1" hangingPunct="1">
              <a:spcBef>
                <a:spcPct val="0"/>
              </a:spcBef>
            </a:pPr>
            <a:fld id="{8DE77E72-67E4-4263-AD36-3DBA9BDA0086}" type="slidenum">
              <a:rPr lang="en-US" altLang="en-US">
                <a:solidFill>
                  <a:srgbClr val="000000"/>
                </a:solidFill>
              </a:rPr>
              <a:pPr eaLnBrk="1" hangingPunct="1">
                <a:spcBef>
                  <a:spcPct val="0"/>
                </a:spcBef>
              </a:pPr>
              <a:t>31</a:t>
            </a:fld>
            <a:endParaRPr lang="en-US" altLang="en-US" dirty="0">
              <a:solidFill>
                <a:srgbClr val="000000"/>
              </a:solidFill>
            </a:endParaRPr>
          </a:p>
        </p:txBody>
      </p:sp>
      <p:sp>
        <p:nvSpPr>
          <p:cNvPr id="247811" name="Rectangle 2"/>
          <p:cNvSpPr>
            <a:spLocks noGrp="1" noRot="1" noChangeAspect="1" noChangeArrowheads="1" noTextEdit="1"/>
          </p:cNvSpPr>
          <p:nvPr>
            <p:ph type="sldImg"/>
          </p:nvPr>
        </p:nvSpPr>
        <p:spPr>
          <a:ln/>
        </p:spPr>
      </p:sp>
      <p:sp>
        <p:nvSpPr>
          <p:cNvPr id="247812" name="Rectangle 3"/>
          <p:cNvSpPr>
            <a:spLocks noGrp="1" noChangeArrowheads="1"/>
          </p:cNvSpPr>
          <p:nvPr>
            <p:ph type="body" idx="1"/>
          </p:nvPr>
        </p:nvSpPr>
        <p:spPr>
          <a:noFill/>
        </p:spPr>
        <p:txBody>
          <a:bodyPr/>
          <a:lstStyle/>
          <a:p>
            <a:pPr eaLnBrk="1" hangingPunct="1"/>
            <a:endParaRPr lang="en-US" altLang="en-US" dirty="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A48465AD-188D-4D73-AF2B-084F1598F91A}"/>
              </a:ext>
            </a:extLst>
          </p:cNvPr>
          <p:cNvSpPr>
            <a:spLocks noGrp="1" noChangeArrowheads="1"/>
          </p:cNvSpPr>
          <p:nvPr>
            <p:ph type="sldNum" sz="quarter" idx="5"/>
          </p:nvPr>
        </p:nvSpPr>
        <p:spPr>
          <a:noFill/>
        </p:spPr>
        <p:txBody>
          <a:bodyPr/>
          <a:lstStyle>
            <a:lvl1pPr defTabSz="1000008">
              <a:spcBef>
                <a:spcPct val="30000"/>
              </a:spcBef>
              <a:defRPr sz="1200">
                <a:solidFill>
                  <a:schemeClr val="tx1"/>
                </a:solidFill>
                <a:latin typeface="Arial" panose="020B0604020202020204" pitchFamily="34" charset="0"/>
              </a:defRPr>
            </a:lvl1pPr>
            <a:lvl2pPr marL="768601" indent="-292565" defTabSz="1000008">
              <a:spcBef>
                <a:spcPct val="30000"/>
              </a:spcBef>
              <a:defRPr sz="1200">
                <a:solidFill>
                  <a:schemeClr val="tx1"/>
                </a:solidFill>
                <a:latin typeface="Arial" panose="020B0604020202020204" pitchFamily="34" charset="0"/>
              </a:defRPr>
            </a:lvl2pPr>
            <a:lvl3pPr marL="1185133" indent="-233060" defTabSz="1000008">
              <a:spcBef>
                <a:spcPct val="30000"/>
              </a:spcBef>
              <a:defRPr sz="1200">
                <a:solidFill>
                  <a:schemeClr val="tx1"/>
                </a:solidFill>
                <a:latin typeface="Arial" panose="020B0604020202020204" pitchFamily="34" charset="0"/>
              </a:defRPr>
            </a:lvl3pPr>
            <a:lvl4pPr marL="1659517" indent="-233060" defTabSz="1000008">
              <a:spcBef>
                <a:spcPct val="30000"/>
              </a:spcBef>
              <a:defRPr sz="1200">
                <a:solidFill>
                  <a:schemeClr val="tx1"/>
                </a:solidFill>
                <a:latin typeface="Arial" panose="020B0604020202020204" pitchFamily="34" charset="0"/>
              </a:defRPr>
            </a:lvl4pPr>
            <a:lvl5pPr marL="2137207" indent="-233060" defTabSz="1000008">
              <a:spcBef>
                <a:spcPct val="30000"/>
              </a:spcBef>
              <a:defRPr sz="1200">
                <a:solidFill>
                  <a:schemeClr val="tx1"/>
                </a:solidFill>
                <a:latin typeface="Arial" panose="020B0604020202020204" pitchFamily="34" charset="0"/>
              </a:defRPr>
            </a:lvl5pPr>
            <a:lvl6pPr marL="2613243" indent="-233060" defTabSz="1000008" eaLnBrk="0" fontAlgn="base" hangingPunct="0">
              <a:spcBef>
                <a:spcPct val="30000"/>
              </a:spcBef>
              <a:spcAft>
                <a:spcPct val="0"/>
              </a:spcAft>
              <a:defRPr sz="1200">
                <a:solidFill>
                  <a:schemeClr val="tx1"/>
                </a:solidFill>
                <a:latin typeface="Arial" panose="020B0604020202020204" pitchFamily="34" charset="0"/>
              </a:defRPr>
            </a:lvl6pPr>
            <a:lvl7pPr marL="3089280" indent="-233060" defTabSz="1000008" eaLnBrk="0" fontAlgn="base" hangingPunct="0">
              <a:spcBef>
                <a:spcPct val="30000"/>
              </a:spcBef>
              <a:spcAft>
                <a:spcPct val="0"/>
              </a:spcAft>
              <a:defRPr sz="1200">
                <a:solidFill>
                  <a:schemeClr val="tx1"/>
                </a:solidFill>
                <a:latin typeface="Arial" panose="020B0604020202020204" pitchFamily="34" charset="0"/>
              </a:defRPr>
            </a:lvl7pPr>
            <a:lvl8pPr marL="3565317" indent="-233060" defTabSz="1000008" eaLnBrk="0" fontAlgn="base" hangingPunct="0">
              <a:spcBef>
                <a:spcPct val="30000"/>
              </a:spcBef>
              <a:spcAft>
                <a:spcPct val="0"/>
              </a:spcAft>
              <a:defRPr sz="1200">
                <a:solidFill>
                  <a:schemeClr val="tx1"/>
                </a:solidFill>
                <a:latin typeface="Arial" panose="020B0604020202020204" pitchFamily="34" charset="0"/>
              </a:defRPr>
            </a:lvl8pPr>
            <a:lvl9pPr marL="4041353" indent="-233060" defTabSz="100000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EE1E3C4-7573-4C99-91CC-6C4E5F9A934D}" type="slidenum">
              <a:rPr lang="en-US" altLang="en-US" smtClean="0"/>
              <a:pPr>
                <a:spcBef>
                  <a:spcPct val="0"/>
                </a:spcBef>
              </a:pPr>
              <a:t>4</a:t>
            </a:fld>
            <a:endParaRPr lang="en-US" altLang="en-US"/>
          </a:p>
        </p:txBody>
      </p:sp>
      <p:sp>
        <p:nvSpPr>
          <p:cNvPr id="36867" name="Rectangle 2">
            <a:extLst>
              <a:ext uri="{FF2B5EF4-FFF2-40B4-BE49-F238E27FC236}">
                <a16:creationId xmlns:a16="http://schemas.microsoft.com/office/drawing/2014/main" id="{85630718-6FEF-4FB8-88DB-8A3DDB41FB1D}"/>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FE64434E-75F4-4A04-813E-28C9EF12BCB8}"/>
              </a:ext>
            </a:extLst>
          </p:cNvPr>
          <p:cNvSpPr>
            <a:spLocks noGrp="1" noChangeArrowheads="1"/>
          </p:cNvSpPr>
          <p:nvPr>
            <p:ph type="body" idx="1"/>
          </p:nvPr>
        </p:nvSpPr>
        <p:spPr>
          <a:noFill/>
        </p:spPr>
        <p:txBody>
          <a:bodyPr/>
          <a:lstStyle/>
          <a:p>
            <a:pPr>
              <a:defRPr/>
            </a:pPr>
            <a:r>
              <a:rPr lang="en-US" b="1" dirty="0"/>
              <a:t>Voter Intent</a:t>
            </a:r>
          </a:p>
          <a:p>
            <a:pPr>
              <a:defRPr/>
            </a:pPr>
            <a:endParaRPr lang="en-US" b="1" dirty="0"/>
          </a:p>
        </p:txBody>
      </p:sp>
    </p:spTree>
    <p:extLst>
      <p:ext uri="{BB962C8B-B14F-4D97-AF65-F5344CB8AC3E}">
        <p14:creationId xmlns:p14="http://schemas.microsoft.com/office/powerpoint/2010/main" val="1612323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A9682AC0-271D-41A4-893C-81BEFDC05A8B}"/>
              </a:ext>
            </a:extLst>
          </p:cNvPr>
          <p:cNvSpPr>
            <a:spLocks noGrp="1" noChangeArrowheads="1"/>
          </p:cNvSpPr>
          <p:nvPr>
            <p:ph type="sldNum" sz="quarter" idx="5"/>
          </p:nvPr>
        </p:nvSpPr>
        <p:spPr>
          <a:noFill/>
        </p:spPr>
        <p:txBody>
          <a:bodyPr/>
          <a:lstStyle>
            <a:lvl1pPr defTabSz="1000008">
              <a:spcBef>
                <a:spcPct val="30000"/>
              </a:spcBef>
              <a:defRPr sz="1200">
                <a:solidFill>
                  <a:schemeClr val="tx1"/>
                </a:solidFill>
                <a:latin typeface="Arial" panose="020B0604020202020204" pitchFamily="34" charset="0"/>
              </a:defRPr>
            </a:lvl1pPr>
            <a:lvl2pPr marL="768601" indent="-292565" defTabSz="1000008">
              <a:spcBef>
                <a:spcPct val="30000"/>
              </a:spcBef>
              <a:defRPr sz="1200">
                <a:solidFill>
                  <a:schemeClr val="tx1"/>
                </a:solidFill>
                <a:latin typeface="Arial" panose="020B0604020202020204" pitchFamily="34" charset="0"/>
              </a:defRPr>
            </a:lvl2pPr>
            <a:lvl3pPr marL="1185133" indent="-233060" defTabSz="1000008">
              <a:spcBef>
                <a:spcPct val="30000"/>
              </a:spcBef>
              <a:defRPr sz="1200">
                <a:solidFill>
                  <a:schemeClr val="tx1"/>
                </a:solidFill>
                <a:latin typeface="Arial" panose="020B0604020202020204" pitchFamily="34" charset="0"/>
              </a:defRPr>
            </a:lvl3pPr>
            <a:lvl4pPr marL="1659517" indent="-233060" defTabSz="1000008">
              <a:spcBef>
                <a:spcPct val="30000"/>
              </a:spcBef>
              <a:defRPr sz="1200">
                <a:solidFill>
                  <a:schemeClr val="tx1"/>
                </a:solidFill>
                <a:latin typeface="Arial" panose="020B0604020202020204" pitchFamily="34" charset="0"/>
              </a:defRPr>
            </a:lvl4pPr>
            <a:lvl5pPr marL="2137207" indent="-233060" defTabSz="1000008">
              <a:spcBef>
                <a:spcPct val="30000"/>
              </a:spcBef>
              <a:defRPr sz="1200">
                <a:solidFill>
                  <a:schemeClr val="tx1"/>
                </a:solidFill>
                <a:latin typeface="Arial" panose="020B0604020202020204" pitchFamily="34" charset="0"/>
              </a:defRPr>
            </a:lvl5pPr>
            <a:lvl6pPr marL="2613243" indent="-233060" defTabSz="1000008" eaLnBrk="0" fontAlgn="base" hangingPunct="0">
              <a:spcBef>
                <a:spcPct val="30000"/>
              </a:spcBef>
              <a:spcAft>
                <a:spcPct val="0"/>
              </a:spcAft>
              <a:defRPr sz="1200">
                <a:solidFill>
                  <a:schemeClr val="tx1"/>
                </a:solidFill>
                <a:latin typeface="Arial" panose="020B0604020202020204" pitchFamily="34" charset="0"/>
              </a:defRPr>
            </a:lvl6pPr>
            <a:lvl7pPr marL="3089280" indent="-233060" defTabSz="1000008" eaLnBrk="0" fontAlgn="base" hangingPunct="0">
              <a:spcBef>
                <a:spcPct val="30000"/>
              </a:spcBef>
              <a:spcAft>
                <a:spcPct val="0"/>
              </a:spcAft>
              <a:defRPr sz="1200">
                <a:solidFill>
                  <a:schemeClr val="tx1"/>
                </a:solidFill>
                <a:latin typeface="Arial" panose="020B0604020202020204" pitchFamily="34" charset="0"/>
              </a:defRPr>
            </a:lvl7pPr>
            <a:lvl8pPr marL="3565317" indent="-233060" defTabSz="1000008" eaLnBrk="0" fontAlgn="base" hangingPunct="0">
              <a:spcBef>
                <a:spcPct val="30000"/>
              </a:spcBef>
              <a:spcAft>
                <a:spcPct val="0"/>
              </a:spcAft>
              <a:defRPr sz="1200">
                <a:solidFill>
                  <a:schemeClr val="tx1"/>
                </a:solidFill>
                <a:latin typeface="Arial" panose="020B0604020202020204" pitchFamily="34" charset="0"/>
              </a:defRPr>
            </a:lvl8pPr>
            <a:lvl9pPr marL="4041353" indent="-233060" defTabSz="100000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5E36FAA-2C18-4EB6-997A-AE93370D4672}" type="slidenum">
              <a:rPr lang="en-US" altLang="en-US" smtClean="0"/>
              <a:pPr>
                <a:spcBef>
                  <a:spcPct val="0"/>
                </a:spcBef>
              </a:pPr>
              <a:t>5</a:t>
            </a:fld>
            <a:endParaRPr lang="en-US" altLang="en-US"/>
          </a:p>
        </p:txBody>
      </p:sp>
      <p:sp>
        <p:nvSpPr>
          <p:cNvPr id="34819" name="Rectangle 2">
            <a:extLst>
              <a:ext uri="{FF2B5EF4-FFF2-40B4-BE49-F238E27FC236}">
                <a16:creationId xmlns:a16="http://schemas.microsoft.com/office/drawing/2014/main" id="{E5222868-14AD-4A54-B807-3A978EF90055}"/>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54C5534E-AEBC-4CBD-B2A6-84329187CC4B}"/>
              </a:ext>
            </a:extLst>
          </p:cNvPr>
          <p:cNvSpPr>
            <a:spLocks noGrp="1" noChangeArrowheads="1"/>
          </p:cNvSpPr>
          <p:nvPr>
            <p:ph type="body" idx="1"/>
          </p:nvPr>
        </p:nvSpPr>
        <p:spPr>
          <a:noFill/>
        </p:spPr>
        <p:txBody>
          <a:bodyPr/>
          <a:lstStyle/>
          <a:p>
            <a:pPr marL="244630" indent="-244630" eaLnBrk="1" hangingPunct="1"/>
            <a:r>
              <a:rPr lang="en-US" altLang="en-US" b="1" dirty="0">
                <a:latin typeface="Arial" panose="020B0604020202020204" pitchFamily="34" charset="0"/>
              </a:rPr>
              <a:t>The Four Principles…</a:t>
            </a:r>
          </a:p>
        </p:txBody>
      </p:sp>
    </p:spTree>
    <p:extLst>
      <p:ext uri="{BB962C8B-B14F-4D97-AF65-F5344CB8AC3E}">
        <p14:creationId xmlns:p14="http://schemas.microsoft.com/office/powerpoint/2010/main" val="166739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A9682AC0-271D-41A4-893C-81BEFDC05A8B}"/>
              </a:ext>
            </a:extLst>
          </p:cNvPr>
          <p:cNvSpPr>
            <a:spLocks noGrp="1" noChangeArrowheads="1"/>
          </p:cNvSpPr>
          <p:nvPr>
            <p:ph type="sldNum" sz="quarter" idx="5"/>
          </p:nvPr>
        </p:nvSpPr>
        <p:spPr>
          <a:noFill/>
        </p:spPr>
        <p:txBody>
          <a:bodyPr/>
          <a:lstStyle>
            <a:lvl1pPr defTabSz="1000008">
              <a:spcBef>
                <a:spcPct val="30000"/>
              </a:spcBef>
              <a:defRPr sz="1200">
                <a:solidFill>
                  <a:schemeClr val="tx1"/>
                </a:solidFill>
                <a:latin typeface="Arial" panose="020B0604020202020204" pitchFamily="34" charset="0"/>
              </a:defRPr>
            </a:lvl1pPr>
            <a:lvl2pPr marL="768601" indent="-292565" defTabSz="1000008">
              <a:spcBef>
                <a:spcPct val="30000"/>
              </a:spcBef>
              <a:defRPr sz="1200">
                <a:solidFill>
                  <a:schemeClr val="tx1"/>
                </a:solidFill>
                <a:latin typeface="Arial" panose="020B0604020202020204" pitchFamily="34" charset="0"/>
              </a:defRPr>
            </a:lvl2pPr>
            <a:lvl3pPr marL="1185133" indent="-233060" defTabSz="1000008">
              <a:spcBef>
                <a:spcPct val="30000"/>
              </a:spcBef>
              <a:defRPr sz="1200">
                <a:solidFill>
                  <a:schemeClr val="tx1"/>
                </a:solidFill>
                <a:latin typeface="Arial" panose="020B0604020202020204" pitchFamily="34" charset="0"/>
              </a:defRPr>
            </a:lvl3pPr>
            <a:lvl4pPr marL="1659517" indent="-233060" defTabSz="1000008">
              <a:spcBef>
                <a:spcPct val="30000"/>
              </a:spcBef>
              <a:defRPr sz="1200">
                <a:solidFill>
                  <a:schemeClr val="tx1"/>
                </a:solidFill>
                <a:latin typeface="Arial" panose="020B0604020202020204" pitchFamily="34" charset="0"/>
              </a:defRPr>
            </a:lvl4pPr>
            <a:lvl5pPr marL="2137207" indent="-233060" defTabSz="1000008">
              <a:spcBef>
                <a:spcPct val="30000"/>
              </a:spcBef>
              <a:defRPr sz="1200">
                <a:solidFill>
                  <a:schemeClr val="tx1"/>
                </a:solidFill>
                <a:latin typeface="Arial" panose="020B0604020202020204" pitchFamily="34" charset="0"/>
              </a:defRPr>
            </a:lvl5pPr>
            <a:lvl6pPr marL="2613243" indent="-233060" defTabSz="1000008" eaLnBrk="0" fontAlgn="base" hangingPunct="0">
              <a:spcBef>
                <a:spcPct val="30000"/>
              </a:spcBef>
              <a:spcAft>
                <a:spcPct val="0"/>
              </a:spcAft>
              <a:defRPr sz="1200">
                <a:solidFill>
                  <a:schemeClr val="tx1"/>
                </a:solidFill>
                <a:latin typeface="Arial" panose="020B0604020202020204" pitchFamily="34" charset="0"/>
              </a:defRPr>
            </a:lvl6pPr>
            <a:lvl7pPr marL="3089280" indent="-233060" defTabSz="1000008" eaLnBrk="0" fontAlgn="base" hangingPunct="0">
              <a:spcBef>
                <a:spcPct val="30000"/>
              </a:spcBef>
              <a:spcAft>
                <a:spcPct val="0"/>
              </a:spcAft>
              <a:defRPr sz="1200">
                <a:solidFill>
                  <a:schemeClr val="tx1"/>
                </a:solidFill>
                <a:latin typeface="Arial" panose="020B0604020202020204" pitchFamily="34" charset="0"/>
              </a:defRPr>
            </a:lvl7pPr>
            <a:lvl8pPr marL="3565317" indent="-233060" defTabSz="1000008" eaLnBrk="0" fontAlgn="base" hangingPunct="0">
              <a:spcBef>
                <a:spcPct val="30000"/>
              </a:spcBef>
              <a:spcAft>
                <a:spcPct val="0"/>
              </a:spcAft>
              <a:defRPr sz="1200">
                <a:solidFill>
                  <a:schemeClr val="tx1"/>
                </a:solidFill>
                <a:latin typeface="Arial" panose="020B0604020202020204" pitchFamily="34" charset="0"/>
              </a:defRPr>
            </a:lvl8pPr>
            <a:lvl9pPr marL="4041353" indent="-233060" defTabSz="100000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5E36FAA-2C18-4EB6-997A-AE93370D4672}" type="slidenum">
              <a:rPr lang="en-US" altLang="en-US" smtClean="0"/>
              <a:pPr>
                <a:spcBef>
                  <a:spcPct val="0"/>
                </a:spcBef>
              </a:pPr>
              <a:t>6</a:t>
            </a:fld>
            <a:endParaRPr lang="en-US" altLang="en-US"/>
          </a:p>
        </p:txBody>
      </p:sp>
      <p:sp>
        <p:nvSpPr>
          <p:cNvPr id="34819" name="Rectangle 2">
            <a:extLst>
              <a:ext uri="{FF2B5EF4-FFF2-40B4-BE49-F238E27FC236}">
                <a16:creationId xmlns:a16="http://schemas.microsoft.com/office/drawing/2014/main" id="{E5222868-14AD-4A54-B807-3A978EF90055}"/>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54C5534E-AEBC-4CBD-B2A6-84329187CC4B}"/>
              </a:ext>
            </a:extLst>
          </p:cNvPr>
          <p:cNvSpPr>
            <a:spLocks noGrp="1" noChangeArrowheads="1"/>
          </p:cNvSpPr>
          <p:nvPr>
            <p:ph type="body" idx="1"/>
          </p:nvPr>
        </p:nvSpPr>
        <p:spPr>
          <a:noFill/>
        </p:spPr>
        <p:txBody>
          <a:bodyPr/>
          <a:lstStyle/>
          <a:p>
            <a:pPr marL="244630" indent="-244630" eaLnBrk="1" hangingPunct="1"/>
            <a:r>
              <a:rPr lang="en-US" altLang="en-US" b="1" dirty="0">
                <a:latin typeface="Arial" panose="020B0604020202020204" pitchFamily="34" charset="0"/>
              </a:rPr>
              <a:t>A Few Tips about Counting Votes…</a:t>
            </a:r>
          </a:p>
        </p:txBody>
      </p:sp>
    </p:spTree>
    <p:extLst>
      <p:ext uri="{BB962C8B-B14F-4D97-AF65-F5344CB8AC3E}">
        <p14:creationId xmlns:p14="http://schemas.microsoft.com/office/powerpoint/2010/main" val="322832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A9682AC0-271D-41A4-893C-81BEFDC05A8B}"/>
              </a:ext>
            </a:extLst>
          </p:cNvPr>
          <p:cNvSpPr>
            <a:spLocks noGrp="1" noChangeArrowheads="1"/>
          </p:cNvSpPr>
          <p:nvPr>
            <p:ph type="sldNum" sz="quarter" idx="5"/>
          </p:nvPr>
        </p:nvSpPr>
        <p:spPr>
          <a:noFill/>
        </p:spPr>
        <p:txBody>
          <a:bodyPr/>
          <a:lstStyle>
            <a:lvl1pPr defTabSz="1000008">
              <a:spcBef>
                <a:spcPct val="30000"/>
              </a:spcBef>
              <a:defRPr sz="1200">
                <a:solidFill>
                  <a:schemeClr val="tx1"/>
                </a:solidFill>
                <a:latin typeface="Arial" panose="020B0604020202020204" pitchFamily="34" charset="0"/>
              </a:defRPr>
            </a:lvl1pPr>
            <a:lvl2pPr marL="768601" indent="-292565" defTabSz="1000008">
              <a:spcBef>
                <a:spcPct val="30000"/>
              </a:spcBef>
              <a:defRPr sz="1200">
                <a:solidFill>
                  <a:schemeClr val="tx1"/>
                </a:solidFill>
                <a:latin typeface="Arial" panose="020B0604020202020204" pitchFamily="34" charset="0"/>
              </a:defRPr>
            </a:lvl2pPr>
            <a:lvl3pPr marL="1185133" indent="-233060" defTabSz="1000008">
              <a:spcBef>
                <a:spcPct val="30000"/>
              </a:spcBef>
              <a:defRPr sz="1200">
                <a:solidFill>
                  <a:schemeClr val="tx1"/>
                </a:solidFill>
                <a:latin typeface="Arial" panose="020B0604020202020204" pitchFamily="34" charset="0"/>
              </a:defRPr>
            </a:lvl3pPr>
            <a:lvl4pPr marL="1659517" indent="-233060" defTabSz="1000008">
              <a:spcBef>
                <a:spcPct val="30000"/>
              </a:spcBef>
              <a:defRPr sz="1200">
                <a:solidFill>
                  <a:schemeClr val="tx1"/>
                </a:solidFill>
                <a:latin typeface="Arial" panose="020B0604020202020204" pitchFamily="34" charset="0"/>
              </a:defRPr>
            </a:lvl4pPr>
            <a:lvl5pPr marL="2137207" indent="-233060" defTabSz="1000008">
              <a:spcBef>
                <a:spcPct val="30000"/>
              </a:spcBef>
              <a:defRPr sz="1200">
                <a:solidFill>
                  <a:schemeClr val="tx1"/>
                </a:solidFill>
                <a:latin typeface="Arial" panose="020B0604020202020204" pitchFamily="34" charset="0"/>
              </a:defRPr>
            </a:lvl5pPr>
            <a:lvl6pPr marL="2613243" indent="-233060" defTabSz="1000008" eaLnBrk="0" fontAlgn="base" hangingPunct="0">
              <a:spcBef>
                <a:spcPct val="30000"/>
              </a:spcBef>
              <a:spcAft>
                <a:spcPct val="0"/>
              </a:spcAft>
              <a:defRPr sz="1200">
                <a:solidFill>
                  <a:schemeClr val="tx1"/>
                </a:solidFill>
                <a:latin typeface="Arial" panose="020B0604020202020204" pitchFamily="34" charset="0"/>
              </a:defRPr>
            </a:lvl6pPr>
            <a:lvl7pPr marL="3089280" indent="-233060" defTabSz="1000008" eaLnBrk="0" fontAlgn="base" hangingPunct="0">
              <a:spcBef>
                <a:spcPct val="30000"/>
              </a:spcBef>
              <a:spcAft>
                <a:spcPct val="0"/>
              </a:spcAft>
              <a:defRPr sz="1200">
                <a:solidFill>
                  <a:schemeClr val="tx1"/>
                </a:solidFill>
                <a:latin typeface="Arial" panose="020B0604020202020204" pitchFamily="34" charset="0"/>
              </a:defRPr>
            </a:lvl7pPr>
            <a:lvl8pPr marL="3565317" indent="-233060" defTabSz="1000008" eaLnBrk="0" fontAlgn="base" hangingPunct="0">
              <a:spcBef>
                <a:spcPct val="30000"/>
              </a:spcBef>
              <a:spcAft>
                <a:spcPct val="0"/>
              </a:spcAft>
              <a:defRPr sz="1200">
                <a:solidFill>
                  <a:schemeClr val="tx1"/>
                </a:solidFill>
                <a:latin typeface="Arial" panose="020B0604020202020204" pitchFamily="34" charset="0"/>
              </a:defRPr>
            </a:lvl8pPr>
            <a:lvl9pPr marL="4041353" indent="-233060" defTabSz="100000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5E36FAA-2C18-4EB6-997A-AE93370D4672}" type="slidenum">
              <a:rPr lang="en-US" altLang="en-US" smtClean="0"/>
              <a:pPr>
                <a:spcBef>
                  <a:spcPct val="0"/>
                </a:spcBef>
              </a:pPr>
              <a:t>7</a:t>
            </a:fld>
            <a:endParaRPr lang="en-US" altLang="en-US"/>
          </a:p>
        </p:txBody>
      </p:sp>
      <p:sp>
        <p:nvSpPr>
          <p:cNvPr id="34819" name="Rectangle 2">
            <a:extLst>
              <a:ext uri="{FF2B5EF4-FFF2-40B4-BE49-F238E27FC236}">
                <a16:creationId xmlns:a16="http://schemas.microsoft.com/office/drawing/2014/main" id="{E5222868-14AD-4A54-B807-3A978EF90055}"/>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54C5534E-AEBC-4CBD-B2A6-84329187CC4B}"/>
              </a:ext>
            </a:extLst>
          </p:cNvPr>
          <p:cNvSpPr>
            <a:spLocks noGrp="1" noChangeArrowheads="1"/>
          </p:cNvSpPr>
          <p:nvPr>
            <p:ph type="body" idx="1"/>
          </p:nvPr>
        </p:nvSpPr>
        <p:spPr>
          <a:noFill/>
        </p:spPr>
        <p:txBody>
          <a:bodyPr/>
          <a:lstStyle/>
          <a:p>
            <a:pPr marL="244630" indent="-244630" eaLnBrk="1" hangingPunct="1"/>
            <a:r>
              <a:rPr lang="en-US" altLang="en-US" b="1" dirty="0">
                <a:latin typeface="Arial" panose="020B0604020202020204" pitchFamily="34" charset="0"/>
              </a:rPr>
              <a:t>A Few Tips about Counting Votes…</a:t>
            </a:r>
          </a:p>
        </p:txBody>
      </p:sp>
    </p:spTree>
    <p:extLst>
      <p:ext uri="{BB962C8B-B14F-4D97-AF65-F5344CB8AC3E}">
        <p14:creationId xmlns:p14="http://schemas.microsoft.com/office/powerpoint/2010/main" val="555240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a:extLst>
              <a:ext uri="{FF2B5EF4-FFF2-40B4-BE49-F238E27FC236}">
                <a16:creationId xmlns:a16="http://schemas.microsoft.com/office/drawing/2014/main" id="{26AEAAB6-512C-4039-9260-E6DC382B068A}"/>
              </a:ext>
            </a:extLst>
          </p:cNvPr>
          <p:cNvSpPr>
            <a:spLocks noGrp="1" noChangeArrowheads="1"/>
          </p:cNvSpPr>
          <p:nvPr>
            <p:ph type="sldNum" sz="quarter" idx="5"/>
          </p:nvPr>
        </p:nvSpPr>
        <p:spPr/>
        <p:txBody>
          <a:bodyPr/>
          <a:lstStyle>
            <a:lvl1pPr defTabSz="966384" eaLnBrk="0" hangingPunct="0">
              <a:spcBef>
                <a:spcPct val="30000"/>
              </a:spcBef>
              <a:defRPr sz="1200">
                <a:solidFill>
                  <a:schemeClr val="tx1"/>
                </a:solidFill>
                <a:latin typeface="Arial" pitchFamily="34" charset="0"/>
              </a:defRPr>
            </a:lvl1pPr>
            <a:lvl2pPr marL="743370" indent="-284133" defTabSz="966384" eaLnBrk="0" hangingPunct="0">
              <a:spcBef>
                <a:spcPct val="30000"/>
              </a:spcBef>
              <a:defRPr sz="1200">
                <a:solidFill>
                  <a:schemeClr val="tx1"/>
                </a:solidFill>
                <a:latin typeface="Arial" pitchFamily="34" charset="0"/>
              </a:defRPr>
            </a:lvl2pPr>
            <a:lvl3pPr marL="1144793" indent="-226315" defTabSz="966384" eaLnBrk="0" hangingPunct="0">
              <a:spcBef>
                <a:spcPct val="30000"/>
              </a:spcBef>
              <a:defRPr sz="1200">
                <a:solidFill>
                  <a:schemeClr val="tx1"/>
                </a:solidFill>
                <a:latin typeface="Arial" pitchFamily="34" charset="0"/>
              </a:defRPr>
            </a:lvl3pPr>
            <a:lvl4pPr marL="1602377" indent="-226315" defTabSz="966384" eaLnBrk="0" hangingPunct="0">
              <a:spcBef>
                <a:spcPct val="30000"/>
              </a:spcBef>
              <a:defRPr sz="1200">
                <a:solidFill>
                  <a:schemeClr val="tx1"/>
                </a:solidFill>
                <a:latin typeface="Arial" pitchFamily="34" charset="0"/>
              </a:defRPr>
            </a:lvl4pPr>
            <a:lvl5pPr marL="2061618" indent="-226315" defTabSz="966384" eaLnBrk="0" hangingPunct="0">
              <a:spcBef>
                <a:spcPct val="30000"/>
              </a:spcBef>
              <a:defRPr sz="1200">
                <a:solidFill>
                  <a:schemeClr val="tx1"/>
                </a:solidFill>
                <a:latin typeface="Arial" pitchFamily="34" charset="0"/>
              </a:defRPr>
            </a:lvl5pPr>
            <a:lvl6pPr marL="2537374" indent="-226315" defTabSz="966384" eaLnBrk="0" fontAlgn="base" hangingPunct="0">
              <a:spcBef>
                <a:spcPct val="30000"/>
              </a:spcBef>
              <a:spcAft>
                <a:spcPct val="0"/>
              </a:spcAft>
              <a:defRPr sz="1200">
                <a:solidFill>
                  <a:schemeClr val="tx1"/>
                </a:solidFill>
                <a:latin typeface="Arial" pitchFamily="34" charset="0"/>
              </a:defRPr>
            </a:lvl6pPr>
            <a:lvl7pPr marL="3013132" indent="-226315" defTabSz="966384" eaLnBrk="0" fontAlgn="base" hangingPunct="0">
              <a:spcBef>
                <a:spcPct val="30000"/>
              </a:spcBef>
              <a:spcAft>
                <a:spcPct val="0"/>
              </a:spcAft>
              <a:defRPr sz="1200">
                <a:solidFill>
                  <a:schemeClr val="tx1"/>
                </a:solidFill>
                <a:latin typeface="Arial" pitchFamily="34" charset="0"/>
              </a:defRPr>
            </a:lvl7pPr>
            <a:lvl8pPr marL="3488888" indent="-226315" defTabSz="966384" eaLnBrk="0" fontAlgn="base" hangingPunct="0">
              <a:spcBef>
                <a:spcPct val="30000"/>
              </a:spcBef>
              <a:spcAft>
                <a:spcPct val="0"/>
              </a:spcAft>
              <a:defRPr sz="1200">
                <a:solidFill>
                  <a:schemeClr val="tx1"/>
                </a:solidFill>
                <a:latin typeface="Arial" pitchFamily="34" charset="0"/>
              </a:defRPr>
            </a:lvl8pPr>
            <a:lvl9pPr marL="3964648" indent="-226315" defTabSz="966384"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defRPr/>
            </a:pPr>
            <a:fld id="{7A080604-3C1F-44D0-8E4B-61E4CBB3077F}" type="slidenum">
              <a:rPr lang="en-US" altLang="en-US" smtClean="0">
                <a:solidFill>
                  <a:srgbClr val="000000"/>
                </a:solidFill>
                <a:cs typeface="+mn-cs"/>
              </a:rPr>
              <a:pPr eaLnBrk="1" hangingPunct="1">
                <a:spcBef>
                  <a:spcPct val="0"/>
                </a:spcBef>
                <a:defRPr/>
              </a:pPr>
              <a:t>8</a:t>
            </a:fld>
            <a:endParaRPr lang="en-US" altLang="en-US" dirty="0">
              <a:solidFill>
                <a:srgbClr val="000000"/>
              </a:solidFill>
              <a:cs typeface="+mn-cs"/>
            </a:endParaRPr>
          </a:p>
        </p:txBody>
      </p:sp>
      <p:sp>
        <p:nvSpPr>
          <p:cNvPr id="40963" name="Rectangle 2">
            <a:extLst>
              <a:ext uri="{FF2B5EF4-FFF2-40B4-BE49-F238E27FC236}">
                <a16:creationId xmlns:a16="http://schemas.microsoft.com/office/drawing/2014/main" id="{CCBEE688-5C33-4B0A-B794-517B841BB3D3}"/>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8E3B792D-9F60-4354-B6C1-0FA19C7138AB}"/>
              </a:ext>
            </a:extLst>
          </p:cNvPr>
          <p:cNvSpPr>
            <a:spLocks noGrp="1" noChangeArrowheads="1"/>
          </p:cNvSpPr>
          <p:nvPr>
            <p:ph type="body" idx="1"/>
          </p:nvPr>
        </p:nvSpPr>
        <p:spPr>
          <a:noFill/>
        </p:spPr>
        <p:txBody>
          <a:bodyPr/>
          <a:lstStyle/>
          <a:p>
            <a:pPr eaLnBrk="1" hangingPunct="1"/>
            <a:r>
              <a:rPr lang="en-US" altLang="en-US" b="1" dirty="0">
                <a:latin typeface="Arial" panose="020B0604020202020204" pitchFamily="34" charset="0"/>
              </a:rPr>
              <a:t>Training Examples:  Voter 1</a:t>
            </a:r>
          </a:p>
        </p:txBody>
      </p:sp>
    </p:spTree>
    <p:extLst>
      <p:ext uri="{BB962C8B-B14F-4D97-AF65-F5344CB8AC3E}">
        <p14:creationId xmlns:p14="http://schemas.microsoft.com/office/powerpoint/2010/main" val="3986503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a:extLst>
              <a:ext uri="{FF2B5EF4-FFF2-40B4-BE49-F238E27FC236}">
                <a16:creationId xmlns:a16="http://schemas.microsoft.com/office/drawing/2014/main" id="{26AEAAB6-512C-4039-9260-E6DC382B068A}"/>
              </a:ext>
            </a:extLst>
          </p:cNvPr>
          <p:cNvSpPr>
            <a:spLocks noGrp="1" noChangeArrowheads="1"/>
          </p:cNvSpPr>
          <p:nvPr>
            <p:ph type="sldNum" sz="quarter" idx="5"/>
          </p:nvPr>
        </p:nvSpPr>
        <p:spPr/>
        <p:txBody>
          <a:bodyPr/>
          <a:lstStyle>
            <a:lvl1pPr defTabSz="966384" eaLnBrk="0" hangingPunct="0">
              <a:spcBef>
                <a:spcPct val="30000"/>
              </a:spcBef>
              <a:defRPr sz="1200">
                <a:solidFill>
                  <a:schemeClr val="tx1"/>
                </a:solidFill>
                <a:latin typeface="Arial" pitchFamily="34" charset="0"/>
              </a:defRPr>
            </a:lvl1pPr>
            <a:lvl2pPr marL="743370" indent="-284133" defTabSz="966384" eaLnBrk="0" hangingPunct="0">
              <a:spcBef>
                <a:spcPct val="30000"/>
              </a:spcBef>
              <a:defRPr sz="1200">
                <a:solidFill>
                  <a:schemeClr val="tx1"/>
                </a:solidFill>
                <a:latin typeface="Arial" pitchFamily="34" charset="0"/>
              </a:defRPr>
            </a:lvl2pPr>
            <a:lvl3pPr marL="1144793" indent="-226315" defTabSz="966384" eaLnBrk="0" hangingPunct="0">
              <a:spcBef>
                <a:spcPct val="30000"/>
              </a:spcBef>
              <a:defRPr sz="1200">
                <a:solidFill>
                  <a:schemeClr val="tx1"/>
                </a:solidFill>
                <a:latin typeface="Arial" pitchFamily="34" charset="0"/>
              </a:defRPr>
            </a:lvl3pPr>
            <a:lvl4pPr marL="1602377" indent="-226315" defTabSz="966384" eaLnBrk="0" hangingPunct="0">
              <a:spcBef>
                <a:spcPct val="30000"/>
              </a:spcBef>
              <a:defRPr sz="1200">
                <a:solidFill>
                  <a:schemeClr val="tx1"/>
                </a:solidFill>
                <a:latin typeface="Arial" pitchFamily="34" charset="0"/>
              </a:defRPr>
            </a:lvl4pPr>
            <a:lvl5pPr marL="2061618" indent="-226315" defTabSz="966384" eaLnBrk="0" hangingPunct="0">
              <a:spcBef>
                <a:spcPct val="30000"/>
              </a:spcBef>
              <a:defRPr sz="1200">
                <a:solidFill>
                  <a:schemeClr val="tx1"/>
                </a:solidFill>
                <a:latin typeface="Arial" pitchFamily="34" charset="0"/>
              </a:defRPr>
            </a:lvl5pPr>
            <a:lvl6pPr marL="2537374" indent="-226315" defTabSz="966384" eaLnBrk="0" fontAlgn="base" hangingPunct="0">
              <a:spcBef>
                <a:spcPct val="30000"/>
              </a:spcBef>
              <a:spcAft>
                <a:spcPct val="0"/>
              </a:spcAft>
              <a:defRPr sz="1200">
                <a:solidFill>
                  <a:schemeClr val="tx1"/>
                </a:solidFill>
                <a:latin typeface="Arial" pitchFamily="34" charset="0"/>
              </a:defRPr>
            </a:lvl6pPr>
            <a:lvl7pPr marL="3013132" indent="-226315" defTabSz="966384" eaLnBrk="0" fontAlgn="base" hangingPunct="0">
              <a:spcBef>
                <a:spcPct val="30000"/>
              </a:spcBef>
              <a:spcAft>
                <a:spcPct val="0"/>
              </a:spcAft>
              <a:defRPr sz="1200">
                <a:solidFill>
                  <a:schemeClr val="tx1"/>
                </a:solidFill>
                <a:latin typeface="Arial" pitchFamily="34" charset="0"/>
              </a:defRPr>
            </a:lvl7pPr>
            <a:lvl8pPr marL="3488888" indent="-226315" defTabSz="966384" eaLnBrk="0" fontAlgn="base" hangingPunct="0">
              <a:spcBef>
                <a:spcPct val="30000"/>
              </a:spcBef>
              <a:spcAft>
                <a:spcPct val="0"/>
              </a:spcAft>
              <a:defRPr sz="1200">
                <a:solidFill>
                  <a:schemeClr val="tx1"/>
                </a:solidFill>
                <a:latin typeface="Arial" pitchFamily="34" charset="0"/>
              </a:defRPr>
            </a:lvl8pPr>
            <a:lvl9pPr marL="3964648" indent="-226315" defTabSz="966384"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defRPr/>
            </a:pPr>
            <a:fld id="{7A080604-3C1F-44D0-8E4B-61E4CBB3077F}" type="slidenum">
              <a:rPr lang="en-US" altLang="en-US" smtClean="0">
                <a:solidFill>
                  <a:srgbClr val="000000"/>
                </a:solidFill>
                <a:cs typeface="+mn-cs"/>
              </a:rPr>
              <a:pPr eaLnBrk="1" hangingPunct="1">
                <a:spcBef>
                  <a:spcPct val="0"/>
                </a:spcBef>
                <a:defRPr/>
              </a:pPr>
              <a:t>9</a:t>
            </a:fld>
            <a:endParaRPr lang="en-US" altLang="en-US" dirty="0">
              <a:solidFill>
                <a:srgbClr val="000000"/>
              </a:solidFill>
              <a:cs typeface="+mn-cs"/>
            </a:endParaRPr>
          </a:p>
        </p:txBody>
      </p:sp>
      <p:sp>
        <p:nvSpPr>
          <p:cNvPr id="40963" name="Rectangle 2">
            <a:extLst>
              <a:ext uri="{FF2B5EF4-FFF2-40B4-BE49-F238E27FC236}">
                <a16:creationId xmlns:a16="http://schemas.microsoft.com/office/drawing/2014/main" id="{CCBEE688-5C33-4B0A-B794-517B841BB3D3}"/>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8E3B792D-9F60-4354-B6C1-0FA19C7138AB}"/>
              </a:ext>
            </a:extLst>
          </p:cNvPr>
          <p:cNvSpPr>
            <a:spLocks noGrp="1" noChangeArrowheads="1"/>
          </p:cNvSpPr>
          <p:nvPr>
            <p:ph type="body" idx="1"/>
          </p:nvPr>
        </p:nvSpPr>
        <p:spPr>
          <a:noFill/>
        </p:spPr>
        <p:txBody>
          <a:bodyPr/>
          <a:lstStyle/>
          <a:p>
            <a:pPr eaLnBrk="1" hangingPunct="1"/>
            <a:r>
              <a:rPr lang="en-US" altLang="en-US" b="1" dirty="0">
                <a:latin typeface="Arial" panose="020B0604020202020204" pitchFamily="34" charset="0"/>
              </a:rPr>
              <a:t>Voter 1:  Results</a:t>
            </a:r>
          </a:p>
        </p:txBody>
      </p:sp>
    </p:spTree>
    <p:extLst>
      <p:ext uri="{BB962C8B-B14F-4D97-AF65-F5344CB8AC3E}">
        <p14:creationId xmlns:p14="http://schemas.microsoft.com/office/powerpoint/2010/main" val="19848760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3.xml"/><Relationship Id="rId4" Type="http://schemas.openxmlformats.org/officeDocument/2006/relationships/image" Target="../media/image2.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752600" cy="4876800"/>
          </a:xfrm>
          <a:prstGeom prst="rect">
            <a:avLst/>
          </a:prstGeom>
          <a:solidFill>
            <a:srgbClr val="A5002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dirty="0">
              <a:latin typeface="Times New Roman" pitchFamily="18" charset="0"/>
            </a:endParaRPr>
          </a:p>
        </p:txBody>
      </p:sp>
      <p:sp>
        <p:nvSpPr>
          <p:cNvPr id="5" name="Rectangle 3"/>
          <p:cNvSpPr>
            <a:spLocks noChangeArrowheads="1"/>
          </p:cNvSpPr>
          <p:nvPr/>
        </p:nvSpPr>
        <p:spPr bwMode="ltGray">
          <a:xfrm>
            <a:off x="1066800" y="3048000"/>
            <a:ext cx="7772400" cy="28956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dirty="0">
              <a:latin typeface="Times New Roman" pitchFamily="18" charset="0"/>
            </a:endParaRPr>
          </a:p>
        </p:txBody>
      </p:sp>
      <p:sp>
        <p:nvSpPr>
          <p:cNvPr id="6" name="Rectangle 4"/>
          <p:cNvSpPr>
            <a:spLocks noChangeArrowheads="1"/>
          </p:cNvSpPr>
          <p:nvPr/>
        </p:nvSpPr>
        <p:spPr bwMode="white">
          <a:xfrm>
            <a:off x="1038225" y="3733800"/>
            <a:ext cx="7648575" cy="2138363"/>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dirty="0">
              <a:latin typeface="Times New Roman" pitchFamily="18" charset="0"/>
            </a:endParaRPr>
          </a:p>
        </p:txBody>
      </p:sp>
      <p:sp>
        <p:nvSpPr>
          <p:cNvPr id="7" name="Line 5"/>
          <p:cNvSpPr>
            <a:spLocks noChangeShapeType="1"/>
          </p:cNvSpPr>
          <p:nvPr/>
        </p:nvSpPr>
        <p:spPr bwMode="auto">
          <a:xfrm>
            <a:off x="0" y="4876800"/>
            <a:ext cx="990600"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 name="Line 6"/>
          <p:cNvSpPr>
            <a:spLocks noChangeShapeType="1"/>
          </p:cNvSpPr>
          <p:nvPr/>
        </p:nvSpPr>
        <p:spPr bwMode="auto">
          <a:xfrm>
            <a:off x="965200" y="457200"/>
            <a:ext cx="7797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9" name="Group 12"/>
          <p:cNvGrpSpPr>
            <a:grpSpLocks/>
          </p:cNvGrpSpPr>
          <p:nvPr userDrawn="1"/>
        </p:nvGrpSpPr>
        <p:grpSpPr bwMode="auto">
          <a:xfrm>
            <a:off x="2667000" y="228600"/>
            <a:ext cx="5080000" cy="2725738"/>
            <a:chOff x="-752" y="4512"/>
            <a:chExt cx="3200" cy="1717"/>
          </a:xfrm>
        </p:grpSpPr>
        <p:pic>
          <p:nvPicPr>
            <p:cNvPr id="10" name="Picture 13" descr="GAB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 y="4512"/>
              <a:ext cx="1728" cy="1717"/>
            </a:xfrm>
            <a:prstGeom prst="rect">
              <a:avLst/>
            </a:prstGeom>
            <a:noFill/>
            <a:ln w="76200" cmpd="tri">
              <a:solidFill>
                <a:srgbClr val="A50021"/>
              </a:solidFill>
              <a:miter lim="800000"/>
              <a:headEnd/>
              <a:tailEnd/>
            </a:ln>
            <a:extLst>
              <a:ext uri="{909E8E84-426E-40DD-AFC4-6F175D3DCCD1}">
                <a14:hiddenFill xmlns:a14="http://schemas.microsoft.com/office/drawing/2010/main">
                  <a:solidFill>
                    <a:srgbClr val="FFFFFF"/>
                  </a:solidFill>
                </a14:hiddenFill>
              </a:ext>
            </a:extLst>
          </p:spPr>
        </p:pic>
        <p:pic>
          <p:nvPicPr>
            <p:cNvPr id="11" name="Picture 14" descr="SEB logo"/>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52" y="4608"/>
              <a:ext cx="1503" cy="1499"/>
            </a:xfrm>
            <a:prstGeom prst="rect">
              <a:avLst/>
            </a:prstGeom>
            <a:solidFill>
              <a:schemeClr val="bg1"/>
            </a:solidFill>
            <a:ln w="76200" cmpd="tri">
              <a:solidFill>
                <a:srgbClr val="A50021"/>
              </a:solidFill>
              <a:miter lim="800000"/>
              <a:headEnd/>
              <a:tailEnd/>
            </a:ln>
          </p:spPr>
        </p:pic>
      </p:grpSp>
      <p:sp>
        <p:nvSpPr>
          <p:cNvPr id="4103" name="Rectangle 7"/>
          <p:cNvSpPr>
            <a:spLocks noGrp="1" noChangeArrowheads="1"/>
          </p:cNvSpPr>
          <p:nvPr>
            <p:ph type="ctrTitle"/>
          </p:nvPr>
        </p:nvSpPr>
        <p:spPr>
          <a:xfrm>
            <a:off x="1219200" y="3276600"/>
            <a:ext cx="7391400" cy="1143000"/>
          </a:xfrm>
        </p:spPr>
        <p:txBody>
          <a:bodyPr anchor="ctr"/>
          <a:lstStyle>
            <a:lvl1pPr>
              <a:defRPr sz="4400"/>
            </a:lvl1pPr>
          </a:lstStyle>
          <a:p>
            <a:pPr lvl="0"/>
            <a:r>
              <a:rPr lang="en-US" noProof="0"/>
              <a:t>&lt;Insert Title&gt;</a:t>
            </a:r>
            <a:br>
              <a:rPr lang="en-US" noProof="0"/>
            </a:br>
            <a:r>
              <a:rPr lang="en-US" noProof="0"/>
              <a:t>&lt;Insert Sub-Title&gt;</a:t>
            </a:r>
          </a:p>
        </p:txBody>
      </p:sp>
      <p:sp>
        <p:nvSpPr>
          <p:cNvPr id="4104" name="Rectangle 8"/>
          <p:cNvSpPr>
            <a:spLocks noGrp="1" noChangeArrowheads="1"/>
          </p:cNvSpPr>
          <p:nvPr>
            <p:ph type="subTitle" idx="1"/>
          </p:nvPr>
        </p:nvSpPr>
        <p:spPr>
          <a:xfrm>
            <a:off x="1371600" y="4724400"/>
            <a:ext cx="6858000" cy="838200"/>
          </a:xfrm>
        </p:spPr>
        <p:txBody>
          <a:bodyPr anchor="ctr"/>
          <a:lstStyle>
            <a:lvl1pPr marL="0" indent="0" algn="ctr">
              <a:buFont typeface="Arial" charset="0"/>
              <a:buNone/>
              <a:defRPr sz="3200" b="0" i="1"/>
            </a:lvl1pPr>
          </a:lstStyle>
          <a:p>
            <a:pPr lvl="0"/>
            <a:r>
              <a:rPr lang="en-US" noProof="0"/>
              <a:t>&lt;Insert Date&gt;</a:t>
            </a:r>
          </a:p>
        </p:txBody>
      </p:sp>
      <p:sp>
        <p:nvSpPr>
          <p:cNvPr id="12" name="Rectangle 9"/>
          <p:cNvSpPr>
            <a:spLocks noGrp="1" noChangeArrowheads="1"/>
          </p:cNvSpPr>
          <p:nvPr>
            <p:ph type="dt" sz="half" idx="10"/>
          </p:nvPr>
        </p:nvSpPr>
        <p:spPr>
          <a:xfrm>
            <a:off x="912813" y="6251575"/>
            <a:ext cx="1905000" cy="457200"/>
          </a:xfrm>
        </p:spPr>
        <p:txBody>
          <a:bodyPr/>
          <a:lstStyle>
            <a:lvl1pPr>
              <a:defRPr/>
            </a:lvl1pPr>
          </a:lstStyle>
          <a:p>
            <a:pPr>
              <a:defRPr/>
            </a:pPr>
            <a:endParaRPr lang="en-US" dirty="0"/>
          </a:p>
        </p:txBody>
      </p:sp>
      <p:sp>
        <p:nvSpPr>
          <p:cNvPr id="13" name="Rectangle 10"/>
          <p:cNvSpPr>
            <a:spLocks noGrp="1" noChangeArrowheads="1"/>
          </p:cNvSpPr>
          <p:nvPr>
            <p:ph type="ftr" sz="quarter" idx="11"/>
          </p:nvPr>
        </p:nvSpPr>
        <p:spPr bwMode="auto">
          <a:xfrm>
            <a:off x="3354388" y="6248400"/>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US" dirty="0"/>
          </a:p>
        </p:txBody>
      </p:sp>
      <p:sp>
        <p:nvSpPr>
          <p:cNvPr id="14" name="Rectangle 11"/>
          <p:cNvSpPr>
            <a:spLocks noGrp="1" noChangeArrowheads="1"/>
          </p:cNvSpPr>
          <p:nvPr>
            <p:ph type="sldNum" sz="quarter" idx="12"/>
          </p:nvPr>
        </p:nvSpPr>
        <p:spPr bwMode="auto">
          <a:xfrm>
            <a:off x="6781800" y="62484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7ABAA7AA-4C7F-4B2C-B713-20F644E80588}" type="slidenum">
              <a:rPr lang="en-US"/>
              <a:pPr>
                <a:defRPr/>
              </a:pPr>
              <a:t>‹#›</a:t>
            </a:fld>
            <a:endParaRPr lang="en-US" dirty="0"/>
          </a:p>
        </p:txBody>
      </p:sp>
    </p:spTree>
    <p:extLst>
      <p:ext uri="{BB962C8B-B14F-4D97-AF65-F5344CB8AC3E}">
        <p14:creationId xmlns:p14="http://schemas.microsoft.com/office/powerpoint/2010/main" val="108828284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3163419667"/>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3933741803"/>
      </p:ext>
    </p:extLst>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865187"/>
          </a:xfrm>
        </p:spPr>
        <p:txBody>
          <a:bodyPr/>
          <a:lstStyle/>
          <a:p>
            <a:r>
              <a:rPr lang="en-US"/>
              <a:t>Click to edit Master title style</a:t>
            </a:r>
          </a:p>
        </p:txBody>
      </p:sp>
      <p:sp>
        <p:nvSpPr>
          <p:cNvPr id="3" name="Table Placeholder 2"/>
          <p:cNvSpPr>
            <a:spLocks noGrp="1"/>
          </p:cNvSpPr>
          <p:nvPr>
            <p:ph type="tbl" idx="1"/>
          </p:nvPr>
        </p:nvSpPr>
        <p:spPr>
          <a:xfrm>
            <a:off x="914400" y="1600200"/>
            <a:ext cx="7772400" cy="4530725"/>
          </a:xfrm>
        </p:spPr>
        <p:txBody>
          <a:bodyPr/>
          <a:lstStyle/>
          <a:p>
            <a:pPr lvl="0"/>
            <a:endParaRPr lang="en-US" noProof="0" dirty="0"/>
          </a:p>
        </p:txBody>
      </p:sp>
      <p:sp>
        <p:nvSpPr>
          <p:cNvPr id="4"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823453269"/>
      </p:ext>
    </p:extLst>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277813"/>
            <a:ext cx="7772400" cy="5853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3712063803"/>
      </p:ext>
    </p:extLst>
  </p:cSld>
  <p:clrMapOvr>
    <a:masterClrMapping/>
  </p:clrMapOvr>
  <p:transitio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752600" cy="4876800"/>
          </a:xfrm>
          <a:prstGeom prst="rect">
            <a:avLst/>
          </a:prstGeom>
          <a:solidFill>
            <a:srgbClr val="A5002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dirty="0">
              <a:solidFill>
                <a:srgbClr val="000000"/>
              </a:solidFill>
              <a:latin typeface="Times New Roman" pitchFamily="18" charset="0"/>
            </a:endParaRPr>
          </a:p>
        </p:txBody>
      </p:sp>
      <p:sp>
        <p:nvSpPr>
          <p:cNvPr id="5" name="Rectangle 3"/>
          <p:cNvSpPr>
            <a:spLocks noChangeArrowheads="1"/>
          </p:cNvSpPr>
          <p:nvPr/>
        </p:nvSpPr>
        <p:spPr bwMode="ltGray">
          <a:xfrm>
            <a:off x="1066800" y="3048000"/>
            <a:ext cx="7772400" cy="28956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dirty="0">
              <a:solidFill>
                <a:srgbClr val="000000"/>
              </a:solidFill>
              <a:latin typeface="Times New Roman" pitchFamily="18" charset="0"/>
            </a:endParaRPr>
          </a:p>
        </p:txBody>
      </p:sp>
      <p:sp>
        <p:nvSpPr>
          <p:cNvPr id="6" name="Rectangle 4"/>
          <p:cNvSpPr>
            <a:spLocks noChangeArrowheads="1"/>
          </p:cNvSpPr>
          <p:nvPr/>
        </p:nvSpPr>
        <p:spPr bwMode="white">
          <a:xfrm>
            <a:off x="1038225" y="3733800"/>
            <a:ext cx="7648575" cy="2138363"/>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dirty="0">
              <a:solidFill>
                <a:srgbClr val="000000"/>
              </a:solidFill>
              <a:latin typeface="Times New Roman" pitchFamily="18" charset="0"/>
            </a:endParaRPr>
          </a:p>
        </p:txBody>
      </p:sp>
      <p:sp>
        <p:nvSpPr>
          <p:cNvPr id="7" name="Line 5"/>
          <p:cNvSpPr>
            <a:spLocks noChangeShapeType="1"/>
          </p:cNvSpPr>
          <p:nvPr/>
        </p:nvSpPr>
        <p:spPr bwMode="auto">
          <a:xfrm>
            <a:off x="0" y="4876800"/>
            <a:ext cx="990600"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 name="Line 6"/>
          <p:cNvSpPr>
            <a:spLocks noChangeShapeType="1"/>
          </p:cNvSpPr>
          <p:nvPr/>
        </p:nvSpPr>
        <p:spPr bwMode="auto">
          <a:xfrm>
            <a:off x="965200" y="457200"/>
            <a:ext cx="7797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9" name="Group 12"/>
          <p:cNvGrpSpPr>
            <a:grpSpLocks/>
          </p:cNvGrpSpPr>
          <p:nvPr userDrawn="1"/>
        </p:nvGrpSpPr>
        <p:grpSpPr bwMode="auto">
          <a:xfrm>
            <a:off x="2667000" y="228600"/>
            <a:ext cx="5080000" cy="2725738"/>
            <a:chOff x="-752" y="4512"/>
            <a:chExt cx="3200" cy="1717"/>
          </a:xfrm>
        </p:grpSpPr>
        <p:pic>
          <p:nvPicPr>
            <p:cNvPr id="10" name="Picture 13" descr="GAB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 y="4512"/>
              <a:ext cx="1728" cy="1717"/>
            </a:xfrm>
            <a:prstGeom prst="rect">
              <a:avLst/>
            </a:prstGeom>
            <a:noFill/>
            <a:ln w="76200" cmpd="tri">
              <a:solidFill>
                <a:srgbClr val="A50021"/>
              </a:solidFill>
              <a:miter lim="800000"/>
              <a:headEnd/>
              <a:tailEnd/>
            </a:ln>
            <a:extLst>
              <a:ext uri="{909E8E84-426E-40DD-AFC4-6F175D3DCCD1}">
                <a14:hiddenFill xmlns:a14="http://schemas.microsoft.com/office/drawing/2010/main">
                  <a:solidFill>
                    <a:srgbClr val="FFFFFF"/>
                  </a:solidFill>
                </a14:hiddenFill>
              </a:ext>
            </a:extLst>
          </p:spPr>
        </p:pic>
        <p:pic>
          <p:nvPicPr>
            <p:cNvPr id="11" name="Picture 14" descr="SEB logo"/>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52" y="4608"/>
              <a:ext cx="1503" cy="1499"/>
            </a:xfrm>
            <a:prstGeom prst="rect">
              <a:avLst/>
            </a:prstGeom>
            <a:solidFill>
              <a:schemeClr val="bg1"/>
            </a:solidFill>
            <a:ln w="76200" cmpd="tri">
              <a:solidFill>
                <a:srgbClr val="A50021"/>
              </a:solidFill>
              <a:miter lim="800000"/>
              <a:headEnd/>
              <a:tailEnd/>
            </a:ln>
          </p:spPr>
        </p:pic>
      </p:grpSp>
      <p:sp>
        <p:nvSpPr>
          <p:cNvPr id="4103" name="Rectangle 7"/>
          <p:cNvSpPr>
            <a:spLocks noGrp="1" noChangeArrowheads="1"/>
          </p:cNvSpPr>
          <p:nvPr>
            <p:ph type="ctrTitle"/>
          </p:nvPr>
        </p:nvSpPr>
        <p:spPr>
          <a:xfrm>
            <a:off x="1219200" y="3276600"/>
            <a:ext cx="7391400" cy="1143000"/>
          </a:xfrm>
        </p:spPr>
        <p:txBody>
          <a:bodyPr anchor="ctr"/>
          <a:lstStyle>
            <a:lvl1pPr>
              <a:defRPr sz="4400"/>
            </a:lvl1pPr>
          </a:lstStyle>
          <a:p>
            <a:pPr lvl="0"/>
            <a:r>
              <a:rPr lang="en-US" noProof="0"/>
              <a:t>&lt;Insert Title&gt;</a:t>
            </a:r>
            <a:br>
              <a:rPr lang="en-US" noProof="0"/>
            </a:br>
            <a:r>
              <a:rPr lang="en-US" noProof="0"/>
              <a:t>&lt;Insert Sub-Title&gt;</a:t>
            </a:r>
          </a:p>
        </p:txBody>
      </p:sp>
      <p:sp>
        <p:nvSpPr>
          <p:cNvPr id="4104" name="Rectangle 8"/>
          <p:cNvSpPr>
            <a:spLocks noGrp="1" noChangeArrowheads="1"/>
          </p:cNvSpPr>
          <p:nvPr>
            <p:ph type="subTitle" idx="1"/>
          </p:nvPr>
        </p:nvSpPr>
        <p:spPr>
          <a:xfrm>
            <a:off x="1371600" y="4724400"/>
            <a:ext cx="6858000" cy="838200"/>
          </a:xfrm>
        </p:spPr>
        <p:txBody>
          <a:bodyPr anchor="ctr"/>
          <a:lstStyle>
            <a:lvl1pPr marL="0" indent="0" algn="ctr">
              <a:buFont typeface="Arial" charset="0"/>
              <a:buNone/>
              <a:defRPr sz="3200" b="0" i="1"/>
            </a:lvl1pPr>
          </a:lstStyle>
          <a:p>
            <a:pPr lvl="0"/>
            <a:r>
              <a:rPr lang="en-US" noProof="0"/>
              <a:t>&lt;Insert Date&gt;</a:t>
            </a:r>
          </a:p>
        </p:txBody>
      </p:sp>
      <p:sp>
        <p:nvSpPr>
          <p:cNvPr id="12" name="Rectangle 9"/>
          <p:cNvSpPr>
            <a:spLocks noGrp="1" noChangeArrowheads="1"/>
          </p:cNvSpPr>
          <p:nvPr>
            <p:ph type="dt" sz="half" idx="10"/>
          </p:nvPr>
        </p:nvSpPr>
        <p:spPr>
          <a:xfrm>
            <a:off x="912813" y="6251575"/>
            <a:ext cx="1905000" cy="457200"/>
          </a:xfrm>
        </p:spPr>
        <p:txBody>
          <a:bodyPr/>
          <a:lstStyle>
            <a:lvl1pPr>
              <a:defRPr/>
            </a:lvl1pPr>
          </a:lstStyle>
          <a:p>
            <a:pPr>
              <a:defRPr/>
            </a:pPr>
            <a:endParaRPr lang="en-US" dirty="0"/>
          </a:p>
        </p:txBody>
      </p:sp>
      <p:sp>
        <p:nvSpPr>
          <p:cNvPr id="13" name="Rectangle 10"/>
          <p:cNvSpPr>
            <a:spLocks noGrp="1" noChangeArrowheads="1"/>
          </p:cNvSpPr>
          <p:nvPr>
            <p:ph type="ftr" sz="quarter" idx="11"/>
          </p:nvPr>
        </p:nvSpPr>
        <p:spPr bwMode="auto">
          <a:xfrm>
            <a:off x="3354388" y="6248400"/>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rgbClr val="000000"/>
                </a:solidFill>
                <a:latin typeface="Arial" charset="0"/>
              </a:defRPr>
            </a:lvl1pPr>
          </a:lstStyle>
          <a:p>
            <a:pPr>
              <a:defRPr/>
            </a:pPr>
            <a:endParaRPr lang="en-US" dirty="0"/>
          </a:p>
        </p:txBody>
      </p:sp>
      <p:sp>
        <p:nvSpPr>
          <p:cNvPr id="14" name="Rectangle 11"/>
          <p:cNvSpPr>
            <a:spLocks noGrp="1" noChangeArrowheads="1"/>
          </p:cNvSpPr>
          <p:nvPr>
            <p:ph type="sldNum" sz="quarter" idx="12"/>
          </p:nvPr>
        </p:nvSpPr>
        <p:spPr bwMode="auto">
          <a:xfrm>
            <a:off x="6781800" y="62484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rgbClr val="000000"/>
                </a:solidFill>
                <a:latin typeface="Arial" charset="0"/>
              </a:defRPr>
            </a:lvl1pPr>
          </a:lstStyle>
          <a:p>
            <a:pPr>
              <a:defRPr/>
            </a:pPr>
            <a:fld id="{771AD129-B15E-41CD-A208-BC79E26427FC}" type="slidenum">
              <a:rPr lang="en-US"/>
              <a:pPr>
                <a:defRPr/>
              </a:pPr>
              <a:t>‹#›</a:t>
            </a:fld>
            <a:endParaRPr lang="en-US" dirty="0"/>
          </a:p>
        </p:txBody>
      </p:sp>
    </p:spTree>
    <p:extLst>
      <p:ext uri="{BB962C8B-B14F-4D97-AF65-F5344CB8AC3E}">
        <p14:creationId xmlns:p14="http://schemas.microsoft.com/office/powerpoint/2010/main" val="1606329442"/>
      </p:ext>
    </p:extLst>
  </p:cSld>
  <p:clrMapOvr>
    <a:masterClrMapping/>
  </p:clrMapOvr>
  <p:transitio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303527333"/>
      </p:ext>
    </p:extLst>
  </p:cSld>
  <p:clrMapOvr>
    <a:masterClrMapping/>
  </p:clrMapOvr>
  <p:transitio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409629248"/>
      </p:ext>
    </p:extLst>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453493771"/>
      </p:ext>
    </p:extLst>
  </p:cSld>
  <p:clrMapOvr>
    <a:masterClrMapping/>
  </p:clrMapOvr>
  <p:transition>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600482007"/>
      </p:ext>
    </p:extLst>
  </p:cSld>
  <p:clrMapOvr>
    <a:masterClrMapping/>
  </p:clrMapOvr>
  <p:transition>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4208709980"/>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448089177"/>
      </p:ext>
    </p:extLst>
  </p:cSld>
  <p:clrMapOvr>
    <a:masterClrMapping/>
  </p:clrMapOvr>
  <p:transition>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677040338"/>
      </p:ext>
    </p:extLst>
  </p:cSld>
  <p:clrMapOvr>
    <a:masterClrMapping/>
  </p:clrMapOvr>
  <p:transition>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134893195"/>
      </p:ext>
    </p:extLst>
  </p:cSld>
  <p:clrMapOvr>
    <a:masterClrMapping/>
  </p:clrMapOvr>
  <p:transition>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144415882"/>
      </p:ext>
    </p:extLst>
  </p:cSld>
  <p:clrMapOvr>
    <a:masterClrMapping/>
  </p:clrMapOvr>
  <p:transition>
    <p:fade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1823244911"/>
      </p:ext>
    </p:extLst>
  </p:cSld>
  <p:clrMapOvr>
    <a:masterClrMapping/>
  </p:clrMapOvr>
  <p:transition>
    <p:fade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441910970"/>
      </p:ext>
    </p:extLst>
  </p:cSld>
  <p:clrMapOvr>
    <a:masterClrMapping/>
  </p:clrMapOvr>
  <p:transition>
    <p:fade thruBlk="1"/>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865187"/>
          </a:xfrm>
        </p:spPr>
        <p:txBody>
          <a:bodyPr/>
          <a:lstStyle/>
          <a:p>
            <a:r>
              <a:rPr lang="en-US"/>
              <a:t>Click to edit Master title style</a:t>
            </a:r>
          </a:p>
        </p:txBody>
      </p:sp>
      <p:sp>
        <p:nvSpPr>
          <p:cNvPr id="3" name="Table Placeholder 2"/>
          <p:cNvSpPr>
            <a:spLocks noGrp="1"/>
          </p:cNvSpPr>
          <p:nvPr>
            <p:ph type="tbl" idx="1"/>
          </p:nvPr>
        </p:nvSpPr>
        <p:spPr>
          <a:xfrm>
            <a:off x="914400" y="1600200"/>
            <a:ext cx="7772400" cy="4530725"/>
          </a:xfrm>
        </p:spPr>
        <p:txBody>
          <a:bodyPr/>
          <a:lstStyle/>
          <a:p>
            <a:pPr lvl="0"/>
            <a:endParaRPr lang="en-US" noProof="0" dirty="0"/>
          </a:p>
        </p:txBody>
      </p:sp>
      <p:sp>
        <p:nvSpPr>
          <p:cNvPr id="4"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39929780"/>
      </p:ext>
    </p:extLst>
  </p:cSld>
  <p:clrMapOvr>
    <a:masterClrMapping/>
  </p:clrMapOvr>
  <p:transition>
    <p:fade thruBlk="1"/>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277813"/>
            <a:ext cx="7772400" cy="5853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1582778246"/>
      </p:ext>
    </p:extLst>
  </p:cSld>
  <p:clrMapOvr>
    <a:masterClrMapping/>
  </p:clrMapOvr>
  <p:transition>
    <p:fade thruBlk="1"/>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7ABAA7AA-4C7F-4B2C-B713-20F644E80588}" type="slidenum">
              <a:rPr lang="en-US" smtClean="0"/>
              <a:pPr>
                <a:defRPr/>
              </a:pPr>
              <a:t>‹#›</a:t>
            </a:fld>
            <a:endParaRPr lang="en-US" dirty="0"/>
          </a:p>
        </p:txBody>
      </p:sp>
      <p:grpSp>
        <p:nvGrpSpPr>
          <p:cNvPr id="13" name="Group 12"/>
          <p:cNvGrpSpPr>
            <a:grpSpLocks/>
          </p:cNvGrpSpPr>
          <p:nvPr userDrawn="1"/>
        </p:nvGrpSpPr>
        <p:grpSpPr bwMode="auto">
          <a:xfrm>
            <a:off x="2667000" y="228600"/>
            <a:ext cx="5080000" cy="2725738"/>
            <a:chOff x="-752" y="4512"/>
            <a:chExt cx="3200" cy="1717"/>
          </a:xfrm>
        </p:grpSpPr>
        <p:pic>
          <p:nvPicPr>
            <p:cNvPr id="14" name="Picture 13" descr="GAB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 y="4512"/>
              <a:ext cx="1728" cy="1717"/>
            </a:xfrm>
            <a:prstGeom prst="rect">
              <a:avLst/>
            </a:prstGeom>
            <a:noFill/>
            <a:ln w="76200" cmpd="tri">
              <a:solidFill>
                <a:srgbClr val="A50021"/>
              </a:solidFill>
              <a:miter lim="800000"/>
              <a:headEnd/>
              <a:tailEnd/>
            </a:ln>
            <a:extLst>
              <a:ext uri="{909E8E84-426E-40DD-AFC4-6F175D3DCCD1}">
                <a14:hiddenFill xmlns:a14="http://schemas.microsoft.com/office/drawing/2010/main">
                  <a:solidFill>
                    <a:srgbClr val="FFFFFF"/>
                  </a:solidFill>
                </a14:hiddenFill>
              </a:ext>
            </a:extLst>
          </p:spPr>
        </p:pic>
        <p:pic>
          <p:nvPicPr>
            <p:cNvPr id="15" name="Picture 14" descr="SEB logo"/>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752" y="4608"/>
              <a:ext cx="1503" cy="1499"/>
            </a:xfrm>
            <a:prstGeom prst="rect">
              <a:avLst/>
            </a:prstGeom>
            <a:solidFill>
              <a:schemeClr val="bg1"/>
            </a:solidFill>
            <a:ln w="76200" cmpd="tri">
              <a:solidFill>
                <a:srgbClr val="A50021"/>
              </a:solidFill>
              <a:miter lim="800000"/>
              <a:headEnd/>
              <a:tailEnd/>
            </a:ln>
          </p:spPr>
        </p:pic>
      </p:grpSp>
    </p:spTree>
  </p:cSld>
  <p:clrMapOvr>
    <a:masterClrMapping/>
  </p:clrMapOvr>
  <p:transition>
    <p:fade thruBlk="1"/>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transition>
    <p:fade thruBlk="1"/>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sz="1000" b="0" dirty="0">
              <a:solidFill>
                <a:schemeClr val="tx1"/>
              </a:solidFill>
            </a:endParaRPr>
          </a:p>
        </p:txBody>
      </p:sp>
    </p:spTree>
    <p:extLst>
      <p:ext uri="{BB962C8B-B14F-4D97-AF65-F5344CB8AC3E}">
        <p14:creationId xmlns:p14="http://schemas.microsoft.com/office/powerpoint/2010/main" val="3348048849"/>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586617851"/>
      </p:ext>
    </p:extLst>
  </p:cSld>
  <p:clrMapOvr>
    <a:masterClrMapping/>
  </p:clrMapOvr>
  <p:transition>
    <p:fade thruBlk="1"/>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masterClrMapping/>
  </p:clrMapOvr>
  <p:transition>
    <p:fade thruBlk="1"/>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masterClrMapping/>
  </p:clrMapOvr>
  <p:transition>
    <p:fade thruBlk="1"/>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transition>
    <p:fade thruBlk="1"/>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masterClrMapping/>
  </p:clrMapOvr>
  <p:transition>
    <p:fade thruBlk="1"/>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transition>
    <p:fade thruBlk="1"/>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pPr>
              <a:defRPr/>
            </a:pP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transition>
    <p:fade thruBlk="1"/>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754ED01-E2A0-4C1E-8E21-014B99041579}"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masterClrMapping/>
  </p:clrMapOvr>
  <p:transition>
    <p:fade thruBlk="1"/>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transition>
    <p:fade thruBlk="1"/>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798913330"/>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765495748"/>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391649742"/>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3152737214"/>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376044932"/>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1637056147"/>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theme" Target="../theme/theme3.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C0C0C0"/>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1447800" cy="4876800"/>
          </a:xfrm>
          <a:prstGeom prst="rect">
            <a:avLst/>
          </a:prstGeom>
          <a:solidFill>
            <a:srgbClr val="A5002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dirty="0">
              <a:latin typeface="Times New Roman" pitchFamily="18" charset="0"/>
            </a:endParaRPr>
          </a:p>
        </p:txBody>
      </p:sp>
      <p:sp>
        <p:nvSpPr>
          <p:cNvPr id="1027" name="Line 3"/>
          <p:cNvSpPr>
            <a:spLocks noChangeShapeType="1"/>
          </p:cNvSpPr>
          <p:nvPr/>
        </p:nvSpPr>
        <p:spPr bwMode="auto">
          <a:xfrm>
            <a:off x="838200" y="1143000"/>
            <a:ext cx="784860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28" name="Rectangle 4"/>
          <p:cNvSpPr>
            <a:spLocks noGrp="1" noChangeArrowheads="1"/>
          </p:cNvSpPr>
          <p:nvPr>
            <p:ph type="title"/>
          </p:nvPr>
        </p:nvSpPr>
        <p:spPr bwMode="auto">
          <a:xfrm>
            <a:off x="914400" y="277813"/>
            <a:ext cx="7772400" cy="8651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9" name="Rectangle 5"/>
          <p:cNvSpPr>
            <a:spLocks noGrp="1" noChangeArrowheads="1"/>
          </p:cNvSpPr>
          <p:nvPr>
            <p:ph type="body" idx="1"/>
          </p:nvPr>
        </p:nvSpPr>
        <p:spPr bwMode="auto">
          <a:xfrm>
            <a:off x="914400" y="1600200"/>
            <a:ext cx="7772400" cy="45307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p:cNvSpPr>
            <a:spLocks noGrp="1" noChangeArrowheads="1"/>
          </p:cNvSpPr>
          <p:nvPr>
            <p:ph type="dt" sz="half" idx="2"/>
          </p:nvPr>
        </p:nvSpPr>
        <p:spPr bwMode="auto">
          <a:xfrm>
            <a:off x="914400" y="6477000"/>
            <a:ext cx="1981200"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endParaRPr lang="en-US" dirty="0"/>
          </a:p>
        </p:txBody>
      </p:sp>
      <p:sp>
        <p:nvSpPr>
          <p:cNvPr id="1031" name="Line 9"/>
          <p:cNvSpPr>
            <a:spLocks noChangeShapeType="1"/>
          </p:cNvSpPr>
          <p:nvPr/>
        </p:nvSpPr>
        <p:spPr bwMode="auto">
          <a:xfrm>
            <a:off x="0" y="4876800"/>
            <a:ext cx="8382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32" name="Line 10"/>
          <p:cNvSpPr>
            <a:spLocks noChangeShapeType="1"/>
          </p:cNvSpPr>
          <p:nvPr/>
        </p:nvSpPr>
        <p:spPr bwMode="auto">
          <a:xfrm>
            <a:off x="838200" y="6477000"/>
            <a:ext cx="784860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4515" r:id="rId1"/>
    <p:sldLayoutId id="2147484491" r:id="rId2"/>
    <p:sldLayoutId id="2147484492" r:id="rId3"/>
    <p:sldLayoutId id="2147484493" r:id="rId4"/>
    <p:sldLayoutId id="2147484494" r:id="rId5"/>
    <p:sldLayoutId id="2147484495" r:id="rId6"/>
    <p:sldLayoutId id="2147484496" r:id="rId7"/>
    <p:sldLayoutId id="2147484497" r:id="rId8"/>
    <p:sldLayoutId id="2147484498" r:id="rId9"/>
    <p:sldLayoutId id="2147484499" r:id="rId10"/>
    <p:sldLayoutId id="2147484500" r:id="rId11"/>
    <p:sldLayoutId id="2147484501" r:id="rId12"/>
    <p:sldLayoutId id="2147484502" r:id="rId13"/>
  </p:sldLayoutIdLst>
  <p:transition>
    <p:fade thruBlk="1"/>
  </p:transition>
  <p:txStyles>
    <p:titleStyle>
      <a:lvl1pPr algn="ctr" rtl="0" eaLnBrk="0" fontAlgn="base" hangingPunct="0">
        <a:spcBef>
          <a:spcPct val="0"/>
        </a:spcBef>
        <a:spcAft>
          <a:spcPct val="0"/>
        </a:spcAft>
        <a:defRPr sz="3600" b="1">
          <a:solidFill>
            <a:schemeClr val="tx2"/>
          </a:solidFill>
          <a:latin typeface="+mj-lt"/>
          <a:ea typeface="+mj-ea"/>
          <a:cs typeface="+mj-cs"/>
        </a:defRPr>
      </a:lvl1pPr>
      <a:lvl2pPr algn="ctr" rtl="0" eaLnBrk="0" fontAlgn="base" hangingPunct="0">
        <a:spcBef>
          <a:spcPct val="0"/>
        </a:spcBef>
        <a:spcAft>
          <a:spcPct val="0"/>
        </a:spcAft>
        <a:defRPr sz="3600" b="1">
          <a:solidFill>
            <a:schemeClr val="tx2"/>
          </a:solidFill>
          <a:latin typeface="Arial" charset="0"/>
        </a:defRPr>
      </a:lvl2pPr>
      <a:lvl3pPr algn="ctr" rtl="0" eaLnBrk="0" fontAlgn="base" hangingPunct="0">
        <a:spcBef>
          <a:spcPct val="0"/>
        </a:spcBef>
        <a:spcAft>
          <a:spcPct val="0"/>
        </a:spcAft>
        <a:defRPr sz="3600" b="1">
          <a:solidFill>
            <a:schemeClr val="tx2"/>
          </a:solidFill>
          <a:latin typeface="Arial" charset="0"/>
        </a:defRPr>
      </a:lvl3pPr>
      <a:lvl4pPr algn="ctr" rtl="0" eaLnBrk="0" fontAlgn="base" hangingPunct="0">
        <a:spcBef>
          <a:spcPct val="0"/>
        </a:spcBef>
        <a:spcAft>
          <a:spcPct val="0"/>
        </a:spcAft>
        <a:defRPr sz="3600" b="1">
          <a:solidFill>
            <a:schemeClr val="tx2"/>
          </a:solidFill>
          <a:latin typeface="Arial" charset="0"/>
        </a:defRPr>
      </a:lvl4pPr>
      <a:lvl5pPr algn="ctr" rtl="0" eaLnBrk="0" fontAlgn="base" hangingPunct="0">
        <a:spcBef>
          <a:spcPct val="0"/>
        </a:spcBef>
        <a:spcAft>
          <a:spcPct val="0"/>
        </a:spcAft>
        <a:defRPr sz="3600" b="1">
          <a:solidFill>
            <a:schemeClr val="tx2"/>
          </a:solidFill>
          <a:latin typeface="Arial" charset="0"/>
        </a:defRPr>
      </a:lvl5pPr>
      <a:lvl6pPr marL="457200" algn="ctr" rtl="0" fontAlgn="base">
        <a:spcBef>
          <a:spcPct val="0"/>
        </a:spcBef>
        <a:spcAft>
          <a:spcPct val="0"/>
        </a:spcAft>
        <a:defRPr sz="3600" b="1">
          <a:solidFill>
            <a:schemeClr val="tx2"/>
          </a:solidFill>
          <a:latin typeface="Arial" charset="0"/>
        </a:defRPr>
      </a:lvl6pPr>
      <a:lvl7pPr marL="914400" algn="ctr" rtl="0" fontAlgn="base">
        <a:spcBef>
          <a:spcPct val="0"/>
        </a:spcBef>
        <a:spcAft>
          <a:spcPct val="0"/>
        </a:spcAft>
        <a:defRPr sz="3600" b="1">
          <a:solidFill>
            <a:schemeClr val="tx2"/>
          </a:solidFill>
          <a:latin typeface="Arial" charset="0"/>
        </a:defRPr>
      </a:lvl7pPr>
      <a:lvl8pPr marL="1371600" algn="ctr" rtl="0" fontAlgn="base">
        <a:spcBef>
          <a:spcPct val="0"/>
        </a:spcBef>
        <a:spcAft>
          <a:spcPct val="0"/>
        </a:spcAft>
        <a:defRPr sz="3600" b="1">
          <a:solidFill>
            <a:schemeClr val="tx2"/>
          </a:solidFill>
          <a:latin typeface="Arial" charset="0"/>
        </a:defRPr>
      </a:lvl8pPr>
      <a:lvl9pPr marL="1828800" algn="ctr" rtl="0" fontAlgn="base">
        <a:spcBef>
          <a:spcPct val="0"/>
        </a:spcBef>
        <a:spcAft>
          <a:spcPct val="0"/>
        </a:spcAft>
        <a:defRPr sz="3600" b="1">
          <a:solidFill>
            <a:schemeClr val="tx2"/>
          </a:solidFill>
          <a:latin typeface="Arial" charset="0"/>
        </a:defRPr>
      </a:lvl9pPr>
    </p:titleStyle>
    <p:bodyStyle>
      <a:lvl1pPr marL="306388" indent="-306388" algn="l" defTabSz="819150" rtl="0" eaLnBrk="0" fontAlgn="base" hangingPunct="0">
        <a:spcBef>
          <a:spcPct val="20000"/>
        </a:spcBef>
        <a:spcAft>
          <a:spcPct val="0"/>
        </a:spcAft>
        <a:buClr>
          <a:schemeClr val="hlink"/>
        </a:buClr>
        <a:buFont typeface="Arial" pitchFamily="34" charset="0"/>
        <a:buChar char="■"/>
        <a:defRPr sz="2800" b="1">
          <a:solidFill>
            <a:srgbClr val="000000"/>
          </a:solidFill>
          <a:latin typeface="+mn-lt"/>
          <a:ea typeface="+mn-ea"/>
          <a:cs typeface="+mn-cs"/>
        </a:defRPr>
      </a:lvl1pPr>
      <a:lvl2pPr marL="592138" indent="-249238" algn="l" defTabSz="819150" rtl="0" eaLnBrk="0" fontAlgn="base" hangingPunct="0">
        <a:spcBef>
          <a:spcPct val="20000"/>
        </a:spcBef>
        <a:spcAft>
          <a:spcPct val="0"/>
        </a:spcAft>
        <a:buClr>
          <a:schemeClr val="hlink"/>
        </a:buClr>
        <a:buChar char="–"/>
        <a:defRPr sz="2400">
          <a:solidFill>
            <a:srgbClr val="000000"/>
          </a:solidFill>
          <a:latin typeface="+mn-lt"/>
        </a:defRPr>
      </a:lvl2pPr>
      <a:lvl3pPr marL="854075" indent="-260350" algn="l" defTabSz="819150" rtl="0" eaLnBrk="0" fontAlgn="base" hangingPunct="0">
        <a:spcBef>
          <a:spcPct val="20000"/>
        </a:spcBef>
        <a:spcAft>
          <a:spcPct val="0"/>
        </a:spcAft>
        <a:buClr>
          <a:schemeClr val="hlink"/>
        </a:buClr>
        <a:buFont typeface="Arial" pitchFamily="34" charset="0"/>
        <a:buChar char="■"/>
        <a:defRPr sz="2200">
          <a:solidFill>
            <a:srgbClr val="000000"/>
          </a:solidFill>
          <a:latin typeface="+mn-lt"/>
        </a:defRPr>
      </a:lvl3pPr>
      <a:lvl4pPr marL="1123950" indent="-222250" algn="l" defTabSz="819150" rtl="0" eaLnBrk="0" fontAlgn="base" hangingPunct="0">
        <a:spcBef>
          <a:spcPct val="20000"/>
        </a:spcBef>
        <a:spcAft>
          <a:spcPct val="0"/>
        </a:spcAft>
        <a:buClr>
          <a:schemeClr val="hlink"/>
        </a:buClr>
        <a:buChar char="–"/>
        <a:defRPr sz="2000">
          <a:solidFill>
            <a:srgbClr val="000000"/>
          </a:solidFill>
          <a:latin typeface="+mn-lt"/>
        </a:defRPr>
      </a:lvl4pPr>
      <a:lvl5pPr marL="1377950" indent="-252413" algn="l" defTabSz="819150" rtl="0" eaLnBrk="0" fontAlgn="base" hangingPunct="0">
        <a:spcBef>
          <a:spcPct val="20000"/>
        </a:spcBef>
        <a:spcAft>
          <a:spcPct val="0"/>
        </a:spcAft>
        <a:buClr>
          <a:schemeClr val="hlink"/>
        </a:buClr>
        <a:buFont typeface="Wingdings" pitchFamily="2" charset="2"/>
        <a:buChar char="l"/>
        <a:defRPr>
          <a:solidFill>
            <a:srgbClr val="000000"/>
          </a:solidFill>
          <a:latin typeface="+mn-lt"/>
        </a:defRPr>
      </a:lvl5pPr>
      <a:lvl6pPr marL="1835150" indent="-252413" algn="l" defTabSz="819150" rtl="0" fontAlgn="base">
        <a:spcBef>
          <a:spcPct val="20000"/>
        </a:spcBef>
        <a:spcAft>
          <a:spcPct val="0"/>
        </a:spcAft>
        <a:buClr>
          <a:schemeClr val="hlink"/>
        </a:buClr>
        <a:buFont typeface="Wingdings" pitchFamily="2" charset="2"/>
        <a:buChar char="l"/>
        <a:defRPr>
          <a:solidFill>
            <a:srgbClr val="000000"/>
          </a:solidFill>
          <a:latin typeface="+mn-lt"/>
        </a:defRPr>
      </a:lvl6pPr>
      <a:lvl7pPr marL="2292350" indent="-252413" algn="l" defTabSz="819150" rtl="0" fontAlgn="base">
        <a:spcBef>
          <a:spcPct val="20000"/>
        </a:spcBef>
        <a:spcAft>
          <a:spcPct val="0"/>
        </a:spcAft>
        <a:buClr>
          <a:schemeClr val="hlink"/>
        </a:buClr>
        <a:buFont typeface="Wingdings" pitchFamily="2" charset="2"/>
        <a:buChar char="l"/>
        <a:defRPr>
          <a:solidFill>
            <a:srgbClr val="000000"/>
          </a:solidFill>
          <a:latin typeface="+mn-lt"/>
        </a:defRPr>
      </a:lvl7pPr>
      <a:lvl8pPr marL="2749550" indent="-252413" algn="l" defTabSz="819150" rtl="0" fontAlgn="base">
        <a:spcBef>
          <a:spcPct val="20000"/>
        </a:spcBef>
        <a:spcAft>
          <a:spcPct val="0"/>
        </a:spcAft>
        <a:buClr>
          <a:schemeClr val="hlink"/>
        </a:buClr>
        <a:buFont typeface="Wingdings" pitchFamily="2" charset="2"/>
        <a:buChar char="l"/>
        <a:defRPr>
          <a:solidFill>
            <a:srgbClr val="000000"/>
          </a:solidFill>
          <a:latin typeface="+mn-lt"/>
        </a:defRPr>
      </a:lvl8pPr>
      <a:lvl9pPr marL="3206750" indent="-252413" algn="l" defTabSz="819150" rtl="0" fontAlgn="base">
        <a:spcBef>
          <a:spcPct val="20000"/>
        </a:spcBef>
        <a:spcAft>
          <a:spcPct val="0"/>
        </a:spcAft>
        <a:buClr>
          <a:schemeClr val="hlink"/>
        </a:buClr>
        <a:buFont typeface="Wingdings" pitchFamily="2" charset="2"/>
        <a:buChar char="l"/>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C0C0C0"/>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1447800" cy="4876800"/>
          </a:xfrm>
          <a:prstGeom prst="rect">
            <a:avLst/>
          </a:prstGeom>
          <a:solidFill>
            <a:srgbClr val="A5002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dirty="0">
              <a:solidFill>
                <a:srgbClr val="000000"/>
              </a:solidFill>
              <a:latin typeface="Times New Roman" pitchFamily="18" charset="0"/>
            </a:endParaRPr>
          </a:p>
        </p:txBody>
      </p:sp>
      <p:sp>
        <p:nvSpPr>
          <p:cNvPr id="2051" name="Line 3"/>
          <p:cNvSpPr>
            <a:spLocks noChangeShapeType="1"/>
          </p:cNvSpPr>
          <p:nvPr/>
        </p:nvSpPr>
        <p:spPr bwMode="auto">
          <a:xfrm>
            <a:off x="838200" y="1143000"/>
            <a:ext cx="784860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52" name="Rectangle 4"/>
          <p:cNvSpPr>
            <a:spLocks noGrp="1" noChangeArrowheads="1"/>
          </p:cNvSpPr>
          <p:nvPr>
            <p:ph type="title"/>
          </p:nvPr>
        </p:nvSpPr>
        <p:spPr bwMode="auto">
          <a:xfrm>
            <a:off x="914400" y="277813"/>
            <a:ext cx="7772400" cy="8651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2053" name="Rectangle 5"/>
          <p:cNvSpPr>
            <a:spLocks noGrp="1" noChangeArrowheads="1"/>
          </p:cNvSpPr>
          <p:nvPr>
            <p:ph type="body" idx="1"/>
          </p:nvPr>
        </p:nvSpPr>
        <p:spPr bwMode="auto">
          <a:xfrm>
            <a:off x="914400" y="1600200"/>
            <a:ext cx="7772400" cy="45307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p:cNvSpPr>
            <a:spLocks noGrp="1" noChangeArrowheads="1"/>
          </p:cNvSpPr>
          <p:nvPr>
            <p:ph type="dt" sz="half" idx="2"/>
          </p:nvPr>
        </p:nvSpPr>
        <p:spPr bwMode="auto">
          <a:xfrm>
            <a:off x="914400" y="6477000"/>
            <a:ext cx="1981200"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rgbClr val="000000"/>
                </a:solidFill>
                <a:latin typeface="Arial" charset="0"/>
              </a:defRPr>
            </a:lvl1pPr>
          </a:lstStyle>
          <a:p>
            <a:pPr>
              <a:defRPr/>
            </a:pPr>
            <a:endParaRPr lang="en-US" dirty="0"/>
          </a:p>
        </p:txBody>
      </p:sp>
      <p:sp>
        <p:nvSpPr>
          <p:cNvPr id="2055" name="Line 9"/>
          <p:cNvSpPr>
            <a:spLocks noChangeShapeType="1"/>
          </p:cNvSpPr>
          <p:nvPr/>
        </p:nvSpPr>
        <p:spPr bwMode="auto">
          <a:xfrm>
            <a:off x="0" y="4876800"/>
            <a:ext cx="8382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56" name="Line 10"/>
          <p:cNvSpPr>
            <a:spLocks noChangeShapeType="1"/>
          </p:cNvSpPr>
          <p:nvPr/>
        </p:nvSpPr>
        <p:spPr bwMode="auto">
          <a:xfrm>
            <a:off x="838200" y="6477000"/>
            <a:ext cx="784860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4516" r:id="rId1"/>
    <p:sldLayoutId id="2147484503" r:id="rId2"/>
    <p:sldLayoutId id="2147484504" r:id="rId3"/>
    <p:sldLayoutId id="2147484505" r:id="rId4"/>
    <p:sldLayoutId id="2147484506" r:id="rId5"/>
    <p:sldLayoutId id="2147484507" r:id="rId6"/>
    <p:sldLayoutId id="2147484508" r:id="rId7"/>
    <p:sldLayoutId id="2147484509" r:id="rId8"/>
    <p:sldLayoutId id="2147484510" r:id="rId9"/>
    <p:sldLayoutId id="2147484511" r:id="rId10"/>
    <p:sldLayoutId id="2147484512" r:id="rId11"/>
    <p:sldLayoutId id="2147484513" r:id="rId12"/>
    <p:sldLayoutId id="2147484514" r:id="rId13"/>
  </p:sldLayoutIdLst>
  <p:transition>
    <p:fade thruBlk="1"/>
  </p:transition>
  <p:txStyles>
    <p:titleStyle>
      <a:lvl1pPr algn="ctr" rtl="0" eaLnBrk="0" fontAlgn="base" hangingPunct="0">
        <a:spcBef>
          <a:spcPct val="0"/>
        </a:spcBef>
        <a:spcAft>
          <a:spcPct val="0"/>
        </a:spcAft>
        <a:defRPr sz="3600" b="1">
          <a:solidFill>
            <a:schemeClr val="tx2"/>
          </a:solidFill>
          <a:latin typeface="+mj-lt"/>
          <a:ea typeface="+mj-ea"/>
          <a:cs typeface="+mj-cs"/>
        </a:defRPr>
      </a:lvl1pPr>
      <a:lvl2pPr algn="ctr" rtl="0" eaLnBrk="0" fontAlgn="base" hangingPunct="0">
        <a:spcBef>
          <a:spcPct val="0"/>
        </a:spcBef>
        <a:spcAft>
          <a:spcPct val="0"/>
        </a:spcAft>
        <a:defRPr sz="3600" b="1">
          <a:solidFill>
            <a:schemeClr val="tx2"/>
          </a:solidFill>
          <a:latin typeface="Arial" charset="0"/>
        </a:defRPr>
      </a:lvl2pPr>
      <a:lvl3pPr algn="ctr" rtl="0" eaLnBrk="0" fontAlgn="base" hangingPunct="0">
        <a:spcBef>
          <a:spcPct val="0"/>
        </a:spcBef>
        <a:spcAft>
          <a:spcPct val="0"/>
        </a:spcAft>
        <a:defRPr sz="3600" b="1">
          <a:solidFill>
            <a:schemeClr val="tx2"/>
          </a:solidFill>
          <a:latin typeface="Arial" charset="0"/>
        </a:defRPr>
      </a:lvl3pPr>
      <a:lvl4pPr algn="ctr" rtl="0" eaLnBrk="0" fontAlgn="base" hangingPunct="0">
        <a:spcBef>
          <a:spcPct val="0"/>
        </a:spcBef>
        <a:spcAft>
          <a:spcPct val="0"/>
        </a:spcAft>
        <a:defRPr sz="3600" b="1">
          <a:solidFill>
            <a:schemeClr val="tx2"/>
          </a:solidFill>
          <a:latin typeface="Arial" charset="0"/>
        </a:defRPr>
      </a:lvl4pPr>
      <a:lvl5pPr algn="ctr" rtl="0" eaLnBrk="0" fontAlgn="base" hangingPunct="0">
        <a:spcBef>
          <a:spcPct val="0"/>
        </a:spcBef>
        <a:spcAft>
          <a:spcPct val="0"/>
        </a:spcAft>
        <a:defRPr sz="3600" b="1">
          <a:solidFill>
            <a:schemeClr val="tx2"/>
          </a:solidFill>
          <a:latin typeface="Arial" charset="0"/>
        </a:defRPr>
      </a:lvl5pPr>
      <a:lvl6pPr marL="457200" algn="ctr" rtl="0" fontAlgn="base">
        <a:spcBef>
          <a:spcPct val="0"/>
        </a:spcBef>
        <a:spcAft>
          <a:spcPct val="0"/>
        </a:spcAft>
        <a:defRPr sz="3600" b="1">
          <a:solidFill>
            <a:schemeClr val="tx2"/>
          </a:solidFill>
          <a:latin typeface="Arial" charset="0"/>
        </a:defRPr>
      </a:lvl6pPr>
      <a:lvl7pPr marL="914400" algn="ctr" rtl="0" fontAlgn="base">
        <a:spcBef>
          <a:spcPct val="0"/>
        </a:spcBef>
        <a:spcAft>
          <a:spcPct val="0"/>
        </a:spcAft>
        <a:defRPr sz="3600" b="1">
          <a:solidFill>
            <a:schemeClr val="tx2"/>
          </a:solidFill>
          <a:latin typeface="Arial" charset="0"/>
        </a:defRPr>
      </a:lvl7pPr>
      <a:lvl8pPr marL="1371600" algn="ctr" rtl="0" fontAlgn="base">
        <a:spcBef>
          <a:spcPct val="0"/>
        </a:spcBef>
        <a:spcAft>
          <a:spcPct val="0"/>
        </a:spcAft>
        <a:defRPr sz="3600" b="1">
          <a:solidFill>
            <a:schemeClr val="tx2"/>
          </a:solidFill>
          <a:latin typeface="Arial" charset="0"/>
        </a:defRPr>
      </a:lvl8pPr>
      <a:lvl9pPr marL="1828800" algn="ctr" rtl="0" fontAlgn="base">
        <a:spcBef>
          <a:spcPct val="0"/>
        </a:spcBef>
        <a:spcAft>
          <a:spcPct val="0"/>
        </a:spcAft>
        <a:defRPr sz="3600" b="1">
          <a:solidFill>
            <a:schemeClr val="tx2"/>
          </a:solidFill>
          <a:latin typeface="Arial" charset="0"/>
        </a:defRPr>
      </a:lvl9pPr>
    </p:titleStyle>
    <p:bodyStyle>
      <a:lvl1pPr marL="306388" indent="-306388" algn="l" defTabSz="819150" rtl="0" eaLnBrk="0" fontAlgn="base" hangingPunct="0">
        <a:spcBef>
          <a:spcPct val="20000"/>
        </a:spcBef>
        <a:spcAft>
          <a:spcPct val="0"/>
        </a:spcAft>
        <a:buClr>
          <a:schemeClr val="hlink"/>
        </a:buClr>
        <a:buFont typeface="Arial" pitchFamily="34" charset="0"/>
        <a:buChar char="■"/>
        <a:defRPr sz="2800" b="1">
          <a:solidFill>
            <a:srgbClr val="000000"/>
          </a:solidFill>
          <a:latin typeface="+mn-lt"/>
          <a:ea typeface="+mn-ea"/>
          <a:cs typeface="+mn-cs"/>
        </a:defRPr>
      </a:lvl1pPr>
      <a:lvl2pPr marL="592138" indent="-249238" algn="l" defTabSz="819150" rtl="0" eaLnBrk="0" fontAlgn="base" hangingPunct="0">
        <a:spcBef>
          <a:spcPct val="20000"/>
        </a:spcBef>
        <a:spcAft>
          <a:spcPct val="0"/>
        </a:spcAft>
        <a:buClr>
          <a:schemeClr val="hlink"/>
        </a:buClr>
        <a:buChar char="–"/>
        <a:defRPr sz="2400">
          <a:solidFill>
            <a:srgbClr val="000000"/>
          </a:solidFill>
          <a:latin typeface="+mn-lt"/>
        </a:defRPr>
      </a:lvl2pPr>
      <a:lvl3pPr marL="854075" indent="-260350" algn="l" defTabSz="819150" rtl="0" eaLnBrk="0" fontAlgn="base" hangingPunct="0">
        <a:spcBef>
          <a:spcPct val="20000"/>
        </a:spcBef>
        <a:spcAft>
          <a:spcPct val="0"/>
        </a:spcAft>
        <a:buClr>
          <a:schemeClr val="hlink"/>
        </a:buClr>
        <a:buFont typeface="Arial" pitchFamily="34" charset="0"/>
        <a:buChar char="■"/>
        <a:defRPr sz="2200">
          <a:solidFill>
            <a:srgbClr val="000000"/>
          </a:solidFill>
          <a:latin typeface="+mn-lt"/>
        </a:defRPr>
      </a:lvl3pPr>
      <a:lvl4pPr marL="1123950" indent="-222250" algn="l" defTabSz="819150" rtl="0" eaLnBrk="0" fontAlgn="base" hangingPunct="0">
        <a:spcBef>
          <a:spcPct val="20000"/>
        </a:spcBef>
        <a:spcAft>
          <a:spcPct val="0"/>
        </a:spcAft>
        <a:buClr>
          <a:schemeClr val="hlink"/>
        </a:buClr>
        <a:buChar char="–"/>
        <a:defRPr sz="2000">
          <a:solidFill>
            <a:srgbClr val="000000"/>
          </a:solidFill>
          <a:latin typeface="+mn-lt"/>
        </a:defRPr>
      </a:lvl4pPr>
      <a:lvl5pPr marL="1377950" indent="-252413" algn="l" defTabSz="819150" rtl="0" eaLnBrk="0" fontAlgn="base" hangingPunct="0">
        <a:spcBef>
          <a:spcPct val="20000"/>
        </a:spcBef>
        <a:spcAft>
          <a:spcPct val="0"/>
        </a:spcAft>
        <a:buClr>
          <a:schemeClr val="hlink"/>
        </a:buClr>
        <a:buFont typeface="Wingdings" pitchFamily="2" charset="2"/>
        <a:buChar char="l"/>
        <a:defRPr>
          <a:solidFill>
            <a:srgbClr val="000000"/>
          </a:solidFill>
          <a:latin typeface="+mn-lt"/>
        </a:defRPr>
      </a:lvl5pPr>
      <a:lvl6pPr marL="1835150" indent="-252413" algn="l" defTabSz="819150" rtl="0" fontAlgn="base">
        <a:spcBef>
          <a:spcPct val="20000"/>
        </a:spcBef>
        <a:spcAft>
          <a:spcPct val="0"/>
        </a:spcAft>
        <a:buClr>
          <a:schemeClr val="hlink"/>
        </a:buClr>
        <a:buFont typeface="Wingdings" pitchFamily="2" charset="2"/>
        <a:buChar char="l"/>
        <a:defRPr>
          <a:solidFill>
            <a:srgbClr val="000000"/>
          </a:solidFill>
          <a:latin typeface="+mn-lt"/>
        </a:defRPr>
      </a:lvl6pPr>
      <a:lvl7pPr marL="2292350" indent="-252413" algn="l" defTabSz="819150" rtl="0" fontAlgn="base">
        <a:spcBef>
          <a:spcPct val="20000"/>
        </a:spcBef>
        <a:spcAft>
          <a:spcPct val="0"/>
        </a:spcAft>
        <a:buClr>
          <a:schemeClr val="hlink"/>
        </a:buClr>
        <a:buFont typeface="Wingdings" pitchFamily="2" charset="2"/>
        <a:buChar char="l"/>
        <a:defRPr>
          <a:solidFill>
            <a:srgbClr val="000000"/>
          </a:solidFill>
          <a:latin typeface="+mn-lt"/>
        </a:defRPr>
      </a:lvl7pPr>
      <a:lvl8pPr marL="2749550" indent="-252413" algn="l" defTabSz="819150" rtl="0" fontAlgn="base">
        <a:spcBef>
          <a:spcPct val="20000"/>
        </a:spcBef>
        <a:spcAft>
          <a:spcPct val="0"/>
        </a:spcAft>
        <a:buClr>
          <a:schemeClr val="hlink"/>
        </a:buClr>
        <a:buFont typeface="Wingdings" pitchFamily="2" charset="2"/>
        <a:buChar char="l"/>
        <a:defRPr>
          <a:solidFill>
            <a:srgbClr val="000000"/>
          </a:solidFill>
          <a:latin typeface="+mn-lt"/>
        </a:defRPr>
      </a:lvl8pPr>
      <a:lvl9pPr marL="3206750" indent="-252413" algn="l" defTabSz="819150" rtl="0" fontAlgn="base">
        <a:spcBef>
          <a:spcPct val="20000"/>
        </a:spcBef>
        <a:spcAft>
          <a:spcPct val="0"/>
        </a:spcAft>
        <a:buClr>
          <a:schemeClr val="hlink"/>
        </a:buClr>
        <a:buFont typeface="Wingdings" pitchFamily="2" charset="2"/>
        <a:buChar char="l"/>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eaLnBrk="1" latinLnBrk="0" hangingPunct="1"/>
              <a:t>‹#›</a:t>
            </a:fld>
            <a:endParaRPr kumimoji="0" lang="en-US" sz="1000" b="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4710" r:id="rId1"/>
    <p:sldLayoutId id="2147484711" r:id="rId2"/>
    <p:sldLayoutId id="2147484721" r:id="rId3"/>
    <p:sldLayoutId id="2147484712" r:id="rId4"/>
    <p:sldLayoutId id="2147484713" r:id="rId5"/>
    <p:sldLayoutId id="2147484714" r:id="rId6"/>
    <p:sldLayoutId id="2147484715" r:id="rId7"/>
    <p:sldLayoutId id="2147484716" r:id="rId8"/>
    <p:sldLayoutId id="2147484717" r:id="rId9"/>
    <p:sldLayoutId id="2147484718" r:id="rId10"/>
    <p:sldLayoutId id="2147484719" r:id="rId11"/>
    <p:sldLayoutId id="2147484720" r:id="rId12"/>
  </p:sldLayoutIdLst>
  <p:transition>
    <p:fade thruBlk="1"/>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7.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8.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8.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8.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8.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8.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8.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8.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8.xml"/><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8.xml"/><Relationship Id="rId4" Type="http://schemas.openxmlformats.org/officeDocument/2006/relationships/image" Target="../media/image17.png"/></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8.xml"/><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1.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8.xml"/></Relationships>
</file>

<file path=ppt/slides/_rels/slide21.xml.rels><?xml version="1.0" encoding="UTF-8" standalone="yes"?>
<Relationships xmlns="http://schemas.openxmlformats.org/package/2006/relationships"><Relationship Id="rId3" Type="http://schemas.openxmlformats.org/officeDocument/2006/relationships/hyperlink" Target="https://elections.wi.gov/clerks/guidance/accessibility/new-polling-place" TargetMode="External"/><Relationship Id="rId2" Type="http://schemas.openxmlformats.org/officeDocument/2006/relationships/notesSlide" Target="../notesSlides/notesSlide21.xml"/><Relationship Id="rId1" Type="http://schemas.openxmlformats.org/officeDocument/2006/relationships/slideLayout" Target="../slideLayouts/slideLayout28.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2.xml"/><Relationship Id="rId1" Type="http://schemas.openxmlformats.org/officeDocument/2006/relationships/slideLayout" Target="../slideLayouts/slideLayout28.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3.xml"/><Relationship Id="rId1" Type="http://schemas.openxmlformats.org/officeDocument/2006/relationships/slideLayout" Target="../slideLayouts/slideLayout28.xml"/></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4.xml"/><Relationship Id="rId1" Type="http://schemas.openxmlformats.org/officeDocument/2006/relationships/slideLayout" Target="../slideLayouts/slideLayout28.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28.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28.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2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9.xml"/><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0.xml"/><Relationship Id="rId1" Type="http://schemas.openxmlformats.org/officeDocument/2006/relationships/slideLayout" Target="../slideLayouts/slideLayout34.xml"/></Relationships>
</file>

<file path=ppt/slides/_rels/slide31.xml.rels><?xml version="1.0" encoding="UTF-8" standalone="yes"?>
<Relationships xmlns="http://schemas.openxmlformats.org/package/2006/relationships"><Relationship Id="rId3" Type="http://schemas.openxmlformats.org/officeDocument/2006/relationships/hyperlink" Target="mailto:elections@wi.gov" TargetMode="External"/><Relationship Id="rId2" Type="http://schemas.openxmlformats.org/officeDocument/2006/relationships/notesSlide" Target="../notesSlides/notesSlide31.xml"/><Relationship Id="rId1" Type="http://schemas.openxmlformats.org/officeDocument/2006/relationships/slideLayout" Target="../slideLayouts/slideLayout27.xml"/><Relationship Id="rId5" Type="http://schemas.openxmlformats.org/officeDocument/2006/relationships/image" Target="../media/image4.jpe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8.x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3" Type="http://schemas.openxmlformats.org/officeDocument/2006/relationships/hyperlink" Target="http://elections.wi.gov/manuals/counting-votes" TargetMode="External"/><Relationship Id="rId2" Type="http://schemas.openxmlformats.org/officeDocument/2006/relationships/notesSlide" Target="../notesSlides/notesSlide7.xml"/><Relationship Id="rId1" Type="http://schemas.openxmlformats.org/officeDocument/2006/relationships/slideLayout" Target="../slideLayouts/slideLayout28.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8.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8.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78543" y="1219200"/>
            <a:ext cx="7772400" cy="1829761"/>
          </a:xfrm>
        </p:spPr>
        <p:txBody>
          <a:bodyPr>
            <a:normAutofit fontScale="90000"/>
          </a:bodyPr>
          <a:lstStyle/>
          <a:p>
            <a:pPr algn="ctr" eaLnBrk="1" hangingPunct="1"/>
            <a:r>
              <a:rPr lang="en-US" altLang="en-US" sz="5300" dirty="0">
                <a:solidFill>
                  <a:schemeClr val="tx1"/>
                </a:solidFill>
                <a:effectLst/>
                <a:latin typeface="Arial Black" panose="020B0A04020102020204" pitchFamily="34" charset="0"/>
                <a:cs typeface="Arial" panose="020B0604020202020204" pitchFamily="34" charset="0"/>
              </a:rPr>
              <a:t>Wisconsin Elections</a:t>
            </a:r>
            <a:br>
              <a:rPr lang="en-US" altLang="en-US" sz="5300" dirty="0">
                <a:solidFill>
                  <a:schemeClr val="tx1"/>
                </a:solidFill>
                <a:effectLst/>
                <a:latin typeface="Arial Black" panose="020B0A04020102020204" pitchFamily="34" charset="0"/>
                <a:cs typeface="Arial" panose="020B0604020202020204" pitchFamily="34" charset="0"/>
              </a:rPr>
            </a:br>
            <a:r>
              <a:rPr lang="en-US" altLang="en-US" sz="5300" dirty="0">
                <a:solidFill>
                  <a:schemeClr val="tx1"/>
                </a:solidFill>
                <a:effectLst/>
                <a:latin typeface="Arial Black" panose="020B0A04020102020204" pitchFamily="34" charset="0"/>
                <a:cs typeface="Arial" panose="020B0604020202020204" pitchFamily="34" charset="0"/>
              </a:rPr>
              <a:t>Commission</a:t>
            </a:r>
            <a:br>
              <a:rPr lang="en-US" altLang="en-US" dirty="0">
                <a:solidFill>
                  <a:schemeClr val="tx1"/>
                </a:solidFill>
                <a:latin typeface="Arial Black" panose="020B0A04020102020204" pitchFamily="34" charset="0"/>
              </a:rPr>
            </a:br>
            <a:endParaRPr lang="en-US" altLang="en-US" dirty="0">
              <a:solidFill>
                <a:schemeClr val="tx1"/>
              </a:solidFill>
              <a:latin typeface="Arial Black" panose="020B0A04020102020204" pitchFamily="34" charset="0"/>
            </a:endParaRPr>
          </a:p>
        </p:txBody>
      </p:sp>
      <p:sp>
        <p:nvSpPr>
          <p:cNvPr id="3" name="Subtitle 2"/>
          <p:cNvSpPr>
            <a:spLocks noGrp="1"/>
          </p:cNvSpPr>
          <p:nvPr>
            <p:ph type="subTitle" idx="1"/>
          </p:nvPr>
        </p:nvSpPr>
        <p:spPr>
          <a:xfrm>
            <a:off x="457200" y="2863618"/>
            <a:ext cx="8359257" cy="2133600"/>
          </a:xfrm>
        </p:spPr>
        <p:txBody>
          <a:bodyPr>
            <a:normAutofit/>
          </a:bodyPr>
          <a:lstStyle/>
          <a:p>
            <a:pPr algn="ctr"/>
            <a:r>
              <a:rPr lang="en-US" sz="3600" b="1" dirty="0">
                <a:solidFill>
                  <a:schemeClr val="tx1"/>
                </a:solidFill>
                <a:latin typeface="Arial Black" panose="020B0A04020102020204" pitchFamily="34" charset="0"/>
                <a:cs typeface="Arial" panose="020B0604020202020204" pitchFamily="34" charset="0"/>
              </a:rPr>
              <a:t>April Election Readiness</a:t>
            </a:r>
          </a:p>
          <a:p>
            <a:pPr algn="ctr"/>
            <a:endParaRPr lang="en-US" sz="1100" b="1" dirty="0">
              <a:solidFill>
                <a:schemeClr val="tx1"/>
              </a:solidFill>
              <a:latin typeface="Arial" panose="020B0604020202020204" pitchFamily="34" charset="0"/>
              <a:cs typeface="Arial" panose="020B0604020202020204" pitchFamily="34" charset="0"/>
            </a:endParaRPr>
          </a:p>
          <a:p>
            <a:pPr algn="ctr"/>
            <a:r>
              <a:rPr lang="en-US" sz="3200" b="1" dirty="0">
                <a:solidFill>
                  <a:schemeClr val="tx1"/>
                </a:solidFill>
                <a:latin typeface="Arial" panose="020B0604020202020204" pitchFamily="34" charset="0"/>
                <a:cs typeface="Arial" panose="020B0604020202020204" pitchFamily="34" charset="0"/>
              </a:rPr>
              <a:t>March 10, 2021</a:t>
            </a:r>
          </a:p>
        </p:txBody>
      </p:sp>
      <p:grpSp>
        <p:nvGrpSpPr>
          <p:cNvPr id="11" name="Group 10"/>
          <p:cNvGrpSpPr/>
          <p:nvPr/>
        </p:nvGrpSpPr>
        <p:grpSpPr>
          <a:xfrm>
            <a:off x="8084289" y="76201"/>
            <a:ext cx="835985" cy="769278"/>
            <a:chOff x="7924800" y="76201"/>
            <a:chExt cx="971550" cy="990600"/>
          </a:xfrm>
        </p:grpSpPr>
        <p:grpSp>
          <p:nvGrpSpPr>
            <p:cNvPr id="12" name="Group 11"/>
            <p:cNvGrpSpPr/>
            <p:nvPr/>
          </p:nvGrpSpPr>
          <p:grpSpPr>
            <a:xfrm>
              <a:off x="7924800" y="76201"/>
              <a:ext cx="971550" cy="990600"/>
              <a:chOff x="4724400" y="2590800"/>
              <a:chExt cx="1123950" cy="1069227"/>
            </a:xfrm>
          </p:grpSpPr>
          <p:pic>
            <p:nvPicPr>
              <p:cNvPr id="14" name="Picture 2" descr="W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5" name="TextBox 14"/>
              <p:cNvSpPr txBox="1"/>
              <p:nvPr/>
            </p:nvSpPr>
            <p:spPr>
              <a:xfrm>
                <a:off x="4739092" y="2793207"/>
                <a:ext cx="969681" cy="427783"/>
              </a:xfrm>
              <a:prstGeom prst="rect">
                <a:avLst/>
              </a:prstGeom>
              <a:noFill/>
            </p:spPr>
            <p:txBody>
              <a:bodyPr wrap="square" rtlCol="0">
                <a:spAutoFit/>
              </a:bodyPr>
              <a:lstStyle/>
              <a:p>
                <a:pPr algn="ctr"/>
                <a:endParaRPr lang="en-US" sz="1400" dirty="0"/>
              </a:p>
            </p:txBody>
          </p:sp>
        </p:grpSp>
        <p:sp>
          <p:nvSpPr>
            <p:cNvPr id="13" name="TextBox 12"/>
            <p:cNvSpPr txBox="1"/>
            <p:nvPr/>
          </p:nvSpPr>
          <p:spPr>
            <a:xfrm>
              <a:off x="7967791" y="393155"/>
              <a:ext cx="885567" cy="356692"/>
            </a:xfrm>
            <a:prstGeom prst="rect">
              <a:avLst/>
            </a:prstGeom>
            <a:noFill/>
          </p:spPr>
          <p:txBody>
            <a:bodyPr wrap="square" rtlCol="0">
              <a:spAutoFit/>
            </a:bodyPr>
            <a:lstStyle/>
            <a:p>
              <a:pPr algn="ctr"/>
              <a:r>
                <a:rPr lang="en-US" sz="1200" b="1" dirty="0"/>
                <a:t>WEC</a:t>
              </a:r>
            </a:p>
          </p:txBody>
        </p:sp>
      </p:gr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57" y="4997218"/>
            <a:ext cx="9144000" cy="1860782"/>
          </a:xfrm>
          <a:prstGeom prst="rect">
            <a:avLst/>
          </a:prstGeom>
        </p:spPr>
      </p:pic>
    </p:spTree>
  </p:cSld>
  <p:clrMapOvr>
    <a:masterClrMapping/>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A90C39A3-6908-4F23-9694-2848217AF91E}"/>
              </a:ext>
            </a:extLst>
          </p:cNvPr>
          <p:cNvSpPr>
            <a:spLocks noGrp="1" noChangeArrowheads="1"/>
          </p:cNvSpPr>
          <p:nvPr>
            <p:ph idx="1"/>
          </p:nvPr>
        </p:nvSpPr>
        <p:spPr>
          <a:xfrm>
            <a:off x="381000" y="1219200"/>
            <a:ext cx="8502650" cy="4787900"/>
          </a:xfrm>
        </p:spPr>
        <p:txBody>
          <a:bodyPr/>
          <a:lstStyle/>
          <a:p>
            <a:pPr eaLnBrk="1" hangingPunct="1">
              <a:lnSpc>
                <a:spcPct val="90000"/>
              </a:lnSpc>
              <a:buFont typeface="Arial" panose="020B0604020202020204" pitchFamily="34" charset="0"/>
              <a:buNone/>
            </a:pPr>
            <a:endParaRPr lang="en-US" altLang="en-US" sz="1300" dirty="0">
              <a:latin typeface="Arial" panose="020B0604020202020204" pitchFamily="34" charset="0"/>
              <a:cs typeface="Arial" panose="020B0604020202020204" pitchFamily="34" charset="0"/>
            </a:endParaRPr>
          </a:p>
          <a:p>
            <a:pPr eaLnBrk="1" hangingPunct="1">
              <a:lnSpc>
                <a:spcPct val="90000"/>
              </a:lnSpc>
              <a:buFont typeface="Arial" panose="020B0604020202020204" pitchFamily="34" charset="0"/>
              <a:buNone/>
            </a:pPr>
            <a:endParaRPr lang="en-US" altLang="en-US" sz="1300" dirty="0">
              <a:latin typeface="Arial" panose="020B0604020202020204" pitchFamily="34" charset="0"/>
              <a:cs typeface="Arial" panose="020B0604020202020204" pitchFamily="34" charset="0"/>
            </a:endParaRPr>
          </a:p>
          <a:p>
            <a:pPr lvl="1" eaLnBrk="1" hangingPunct="1"/>
            <a:endParaRPr lang="en-US" altLang="en-US" sz="2400" dirty="0">
              <a:latin typeface="Arial" panose="020B0604020202020204" pitchFamily="34" charset="0"/>
              <a:cs typeface="Arial" panose="020B0604020202020204" pitchFamily="34" charset="0"/>
            </a:endParaRPr>
          </a:p>
          <a:p>
            <a:pPr lvl="2" eaLnBrk="1" hangingPunct="1"/>
            <a:endParaRPr lang="en-US" altLang="en-US" sz="1100" dirty="0">
              <a:latin typeface="Arial" panose="020B0604020202020204" pitchFamily="34" charset="0"/>
              <a:cs typeface="Arial" panose="020B0604020202020204" pitchFamily="34" charset="0"/>
            </a:endParaRPr>
          </a:p>
          <a:p>
            <a:pPr lvl="1" eaLnBrk="1" hangingPunct="1"/>
            <a:endParaRPr lang="en-US" altLang="en-US" sz="1300" dirty="0">
              <a:latin typeface="Arial" panose="020B0604020202020204" pitchFamily="34" charset="0"/>
              <a:cs typeface="Arial" panose="020B0604020202020204" pitchFamily="34" charset="0"/>
            </a:endParaRPr>
          </a:p>
          <a:p>
            <a:pPr lvl="1" eaLnBrk="1" hangingPunct="1"/>
            <a:endParaRPr lang="en-US" altLang="en-US" sz="2800" dirty="0">
              <a:latin typeface="Arial" panose="020B0604020202020204" pitchFamily="34" charset="0"/>
              <a:cs typeface="Arial" panose="020B0604020202020204" pitchFamily="34" charset="0"/>
            </a:endParaRPr>
          </a:p>
        </p:txBody>
      </p:sp>
      <p:sp>
        <p:nvSpPr>
          <p:cNvPr id="50178" name="Rectangle 2">
            <a:extLst>
              <a:ext uri="{FF2B5EF4-FFF2-40B4-BE49-F238E27FC236}">
                <a16:creationId xmlns:a16="http://schemas.microsoft.com/office/drawing/2014/main" id="{CB87313E-E80D-4D74-A1ED-F20726F49ECB}"/>
              </a:ext>
            </a:extLst>
          </p:cNvPr>
          <p:cNvSpPr>
            <a:spLocks noGrp="1" noChangeArrowheads="1"/>
          </p:cNvSpPr>
          <p:nvPr>
            <p:ph type="title"/>
          </p:nvPr>
        </p:nvSpPr>
        <p:spPr>
          <a:xfrm>
            <a:off x="685800" y="322264"/>
            <a:ext cx="7772400" cy="846774"/>
          </a:xfrm>
        </p:spPr>
        <p:txBody>
          <a:bodyPr>
            <a:normAutofit/>
          </a:bodyPr>
          <a:lstStyle/>
          <a:p>
            <a:pPr algn="ctr" eaLnBrk="1" fontAlgn="auto" hangingPunct="1">
              <a:spcAft>
                <a:spcPts val="0"/>
              </a:spcAft>
              <a:defRPr/>
            </a:pPr>
            <a:r>
              <a:rPr lang="en-US" altLang="en-US" sz="3600" dirty="0">
                <a:solidFill>
                  <a:schemeClr val="tx1"/>
                </a:solidFill>
                <a:effectLst/>
                <a:latin typeface="Arial Black" panose="020B0A04020102020204" pitchFamily="34" charset="0"/>
                <a:cs typeface="Arial" panose="020B0604020202020204" pitchFamily="34" charset="0"/>
              </a:rPr>
              <a:t>Training Examples:  Voter 2</a:t>
            </a:r>
          </a:p>
        </p:txBody>
      </p:sp>
      <p:grpSp>
        <p:nvGrpSpPr>
          <p:cNvPr id="39940" name="Group 9">
            <a:extLst>
              <a:ext uri="{FF2B5EF4-FFF2-40B4-BE49-F238E27FC236}">
                <a16:creationId xmlns:a16="http://schemas.microsoft.com/office/drawing/2014/main" id="{C84427D7-78BE-46AD-AF92-F98AED891D40}"/>
              </a:ext>
            </a:extLst>
          </p:cNvPr>
          <p:cNvGrpSpPr>
            <a:grpSpLocks/>
          </p:cNvGrpSpPr>
          <p:nvPr/>
        </p:nvGrpSpPr>
        <p:grpSpPr bwMode="auto">
          <a:xfrm>
            <a:off x="8229600" y="76200"/>
            <a:ext cx="690563" cy="769938"/>
            <a:chOff x="7924800" y="76201"/>
            <a:chExt cx="971550" cy="990600"/>
          </a:xfrm>
        </p:grpSpPr>
        <p:grpSp>
          <p:nvGrpSpPr>
            <p:cNvPr id="39942" name="Group 10">
              <a:extLst>
                <a:ext uri="{FF2B5EF4-FFF2-40B4-BE49-F238E27FC236}">
                  <a16:creationId xmlns:a16="http://schemas.microsoft.com/office/drawing/2014/main" id="{DDFF9552-0BAC-461A-B113-215DF9B96A7D}"/>
                </a:ext>
              </a:extLst>
            </p:cNvPr>
            <p:cNvGrpSpPr>
              <a:grpSpLocks/>
            </p:cNvGrpSpPr>
            <p:nvPr/>
          </p:nvGrpSpPr>
          <p:grpSpPr bwMode="auto">
            <a:xfrm>
              <a:off x="7924800" y="76201"/>
              <a:ext cx="971550" cy="990600"/>
              <a:chOff x="4724400" y="2590800"/>
              <a:chExt cx="1123950" cy="1069227"/>
            </a:xfrm>
          </p:grpSpPr>
          <p:pic>
            <p:nvPicPr>
              <p:cNvPr id="39944" name="Picture 2" descr="WI">
                <a:extLst>
                  <a:ext uri="{FF2B5EF4-FFF2-40B4-BE49-F238E27FC236}">
                    <a16:creationId xmlns:a16="http://schemas.microsoft.com/office/drawing/2014/main" id="{E5F6E8A8-204A-4DA5-B313-4C1CB732F87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4" name="TextBox 13">
                <a:extLst>
                  <a:ext uri="{FF2B5EF4-FFF2-40B4-BE49-F238E27FC236}">
                    <a16:creationId xmlns:a16="http://schemas.microsoft.com/office/drawing/2014/main" id="{BFA386F9-5973-437F-97F6-F15FD204E03D}"/>
                  </a:ext>
                </a:extLst>
              </p:cNvPr>
              <p:cNvSpPr txBox="1"/>
              <p:nvPr/>
            </p:nvSpPr>
            <p:spPr>
              <a:xfrm>
                <a:off x="4739903" y="2793622"/>
                <a:ext cx="968923" cy="427691"/>
              </a:xfrm>
              <a:prstGeom prst="rect">
                <a:avLst/>
              </a:prstGeom>
              <a:noFill/>
            </p:spPr>
            <p:txBody>
              <a:bodyPr>
                <a:spAutoFit/>
              </a:bodyPr>
              <a:lstStyle/>
              <a:p>
                <a:pPr algn="ctr" eaLnBrk="1" hangingPunct="1">
                  <a:defRPr/>
                </a:pPr>
                <a:endParaRPr lang="en-US" sz="1400" dirty="0">
                  <a:solidFill>
                    <a:prstClr val="black"/>
                  </a:solidFill>
                  <a:cs typeface="+mn-cs"/>
                </a:endParaRPr>
              </a:p>
            </p:txBody>
          </p:sp>
        </p:grpSp>
        <p:sp>
          <p:nvSpPr>
            <p:cNvPr id="12" name="TextBox 11">
              <a:extLst>
                <a:ext uri="{FF2B5EF4-FFF2-40B4-BE49-F238E27FC236}">
                  <a16:creationId xmlns:a16="http://schemas.microsoft.com/office/drawing/2014/main" id="{B75C308A-3FCB-44DD-9894-3F250757EED8}"/>
                </a:ext>
              </a:extLst>
            </p:cNvPr>
            <p:cNvSpPr txBox="1"/>
            <p:nvPr/>
          </p:nvSpPr>
          <p:spPr>
            <a:xfrm>
              <a:off x="7967236" y="392785"/>
              <a:ext cx="886678" cy="357432"/>
            </a:xfrm>
            <a:prstGeom prst="rect">
              <a:avLst/>
            </a:prstGeom>
            <a:noFill/>
          </p:spPr>
          <p:txBody>
            <a:bodyPr>
              <a:spAutoFit/>
            </a:bodyPr>
            <a:lstStyle/>
            <a:p>
              <a:pPr algn="ctr" eaLnBrk="1" hangingPunct="1">
                <a:defRPr/>
              </a:pPr>
              <a:r>
                <a:rPr lang="en-US" sz="1200" b="1" dirty="0">
                  <a:solidFill>
                    <a:prstClr val="black"/>
                  </a:solidFill>
                  <a:cs typeface="+mn-cs"/>
                </a:rPr>
                <a:t>WEC</a:t>
              </a:r>
            </a:p>
          </p:txBody>
        </p:sp>
      </p:grpSp>
      <p:pic>
        <p:nvPicPr>
          <p:cNvPr id="3" name="Picture 2">
            <a:extLst>
              <a:ext uri="{FF2B5EF4-FFF2-40B4-BE49-F238E27FC236}">
                <a16:creationId xmlns:a16="http://schemas.microsoft.com/office/drawing/2014/main" id="{47823CCE-F392-4449-9C5B-036F8D7A75C1}"/>
              </a:ext>
            </a:extLst>
          </p:cNvPr>
          <p:cNvPicPr>
            <a:picLocks noChangeAspect="1"/>
          </p:cNvPicPr>
          <p:nvPr/>
        </p:nvPicPr>
        <p:blipFill>
          <a:blip r:embed="rId4"/>
          <a:stretch>
            <a:fillRect/>
          </a:stretch>
        </p:blipFill>
        <p:spPr>
          <a:xfrm>
            <a:off x="1009650" y="1236662"/>
            <a:ext cx="7124700" cy="4787900"/>
          </a:xfrm>
          <a:prstGeom prst="rect">
            <a:avLst/>
          </a:prstGeom>
        </p:spPr>
      </p:pic>
    </p:spTree>
    <p:extLst>
      <p:ext uri="{BB962C8B-B14F-4D97-AF65-F5344CB8AC3E}">
        <p14:creationId xmlns:p14="http://schemas.microsoft.com/office/powerpoint/2010/main" val="2150549349"/>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A90C39A3-6908-4F23-9694-2848217AF91E}"/>
              </a:ext>
            </a:extLst>
          </p:cNvPr>
          <p:cNvSpPr>
            <a:spLocks noGrp="1" noChangeArrowheads="1"/>
          </p:cNvSpPr>
          <p:nvPr>
            <p:ph idx="1"/>
          </p:nvPr>
        </p:nvSpPr>
        <p:spPr>
          <a:xfrm>
            <a:off x="381000" y="1219200"/>
            <a:ext cx="8502650" cy="4787900"/>
          </a:xfrm>
        </p:spPr>
        <p:txBody>
          <a:bodyPr/>
          <a:lstStyle/>
          <a:p>
            <a:pPr eaLnBrk="1" hangingPunct="1">
              <a:lnSpc>
                <a:spcPct val="90000"/>
              </a:lnSpc>
              <a:buFont typeface="Arial" panose="020B0604020202020204" pitchFamily="34" charset="0"/>
              <a:buNone/>
            </a:pPr>
            <a:endParaRPr lang="en-US" altLang="en-US" sz="1300" dirty="0">
              <a:latin typeface="Arial" panose="020B0604020202020204" pitchFamily="34" charset="0"/>
              <a:cs typeface="Arial" panose="020B0604020202020204" pitchFamily="34" charset="0"/>
            </a:endParaRPr>
          </a:p>
          <a:p>
            <a:pPr eaLnBrk="1" hangingPunct="1">
              <a:lnSpc>
                <a:spcPct val="90000"/>
              </a:lnSpc>
              <a:buFont typeface="Arial" panose="020B0604020202020204" pitchFamily="34" charset="0"/>
              <a:buNone/>
            </a:pPr>
            <a:endParaRPr lang="en-US" altLang="en-US" sz="1300" dirty="0">
              <a:latin typeface="Arial" panose="020B0604020202020204" pitchFamily="34" charset="0"/>
              <a:cs typeface="Arial" panose="020B0604020202020204" pitchFamily="34" charset="0"/>
            </a:endParaRPr>
          </a:p>
          <a:p>
            <a:pPr lvl="1" eaLnBrk="1" hangingPunct="1"/>
            <a:endParaRPr lang="en-US" altLang="en-US" sz="2400" dirty="0">
              <a:latin typeface="Arial" panose="020B0604020202020204" pitchFamily="34" charset="0"/>
              <a:cs typeface="Arial" panose="020B0604020202020204" pitchFamily="34" charset="0"/>
            </a:endParaRPr>
          </a:p>
          <a:p>
            <a:pPr lvl="2" eaLnBrk="1" hangingPunct="1"/>
            <a:endParaRPr lang="en-US" altLang="en-US" sz="1100" dirty="0">
              <a:latin typeface="Arial" panose="020B0604020202020204" pitchFamily="34" charset="0"/>
              <a:cs typeface="Arial" panose="020B0604020202020204" pitchFamily="34" charset="0"/>
            </a:endParaRPr>
          </a:p>
          <a:p>
            <a:pPr lvl="1" eaLnBrk="1" hangingPunct="1"/>
            <a:endParaRPr lang="en-US" altLang="en-US" sz="1300" dirty="0">
              <a:latin typeface="Arial" panose="020B0604020202020204" pitchFamily="34" charset="0"/>
              <a:cs typeface="Arial" panose="020B0604020202020204" pitchFamily="34" charset="0"/>
            </a:endParaRPr>
          </a:p>
          <a:p>
            <a:pPr lvl="1" eaLnBrk="1" hangingPunct="1"/>
            <a:endParaRPr lang="en-US" altLang="en-US" sz="2800" dirty="0">
              <a:latin typeface="Arial" panose="020B0604020202020204" pitchFamily="34" charset="0"/>
              <a:cs typeface="Arial" panose="020B0604020202020204" pitchFamily="34" charset="0"/>
            </a:endParaRPr>
          </a:p>
        </p:txBody>
      </p:sp>
      <p:sp>
        <p:nvSpPr>
          <p:cNvPr id="50178" name="Rectangle 2">
            <a:extLst>
              <a:ext uri="{FF2B5EF4-FFF2-40B4-BE49-F238E27FC236}">
                <a16:creationId xmlns:a16="http://schemas.microsoft.com/office/drawing/2014/main" id="{CB87313E-E80D-4D74-A1ED-F20726F49ECB}"/>
              </a:ext>
            </a:extLst>
          </p:cNvPr>
          <p:cNvSpPr>
            <a:spLocks noGrp="1" noChangeArrowheads="1"/>
          </p:cNvSpPr>
          <p:nvPr>
            <p:ph type="title"/>
          </p:nvPr>
        </p:nvSpPr>
        <p:spPr>
          <a:xfrm>
            <a:off x="685800" y="-152399"/>
            <a:ext cx="7772400" cy="1143000"/>
          </a:xfrm>
        </p:spPr>
        <p:txBody>
          <a:bodyPr>
            <a:normAutofit/>
          </a:bodyPr>
          <a:lstStyle/>
          <a:p>
            <a:pPr algn="ctr" eaLnBrk="1" fontAlgn="auto" hangingPunct="1">
              <a:spcAft>
                <a:spcPts val="0"/>
              </a:spcAft>
              <a:defRPr/>
            </a:pPr>
            <a:r>
              <a:rPr lang="en-US" altLang="en-US" sz="3600" dirty="0">
                <a:solidFill>
                  <a:schemeClr val="tx1"/>
                </a:solidFill>
                <a:effectLst/>
                <a:latin typeface="Arial Black" panose="020B0A04020102020204" pitchFamily="34" charset="0"/>
                <a:cs typeface="Arial" panose="020B0604020202020204" pitchFamily="34" charset="0"/>
              </a:rPr>
              <a:t>Voter 2: Results</a:t>
            </a:r>
          </a:p>
        </p:txBody>
      </p:sp>
      <p:grpSp>
        <p:nvGrpSpPr>
          <p:cNvPr id="39940" name="Group 9">
            <a:extLst>
              <a:ext uri="{FF2B5EF4-FFF2-40B4-BE49-F238E27FC236}">
                <a16:creationId xmlns:a16="http://schemas.microsoft.com/office/drawing/2014/main" id="{C84427D7-78BE-46AD-AF92-F98AED891D40}"/>
              </a:ext>
            </a:extLst>
          </p:cNvPr>
          <p:cNvGrpSpPr>
            <a:grpSpLocks/>
          </p:cNvGrpSpPr>
          <p:nvPr/>
        </p:nvGrpSpPr>
        <p:grpSpPr bwMode="auto">
          <a:xfrm>
            <a:off x="8229600" y="76200"/>
            <a:ext cx="690563" cy="769938"/>
            <a:chOff x="7924800" y="76201"/>
            <a:chExt cx="971550" cy="990600"/>
          </a:xfrm>
        </p:grpSpPr>
        <p:grpSp>
          <p:nvGrpSpPr>
            <p:cNvPr id="39942" name="Group 10">
              <a:extLst>
                <a:ext uri="{FF2B5EF4-FFF2-40B4-BE49-F238E27FC236}">
                  <a16:creationId xmlns:a16="http://schemas.microsoft.com/office/drawing/2014/main" id="{DDFF9552-0BAC-461A-B113-215DF9B96A7D}"/>
                </a:ext>
              </a:extLst>
            </p:cNvPr>
            <p:cNvGrpSpPr>
              <a:grpSpLocks/>
            </p:cNvGrpSpPr>
            <p:nvPr/>
          </p:nvGrpSpPr>
          <p:grpSpPr bwMode="auto">
            <a:xfrm>
              <a:off x="7924800" y="76201"/>
              <a:ext cx="971550" cy="990600"/>
              <a:chOff x="4724400" y="2590800"/>
              <a:chExt cx="1123950" cy="1069227"/>
            </a:xfrm>
          </p:grpSpPr>
          <p:pic>
            <p:nvPicPr>
              <p:cNvPr id="39944" name="Picture 2" descr="WI">
                <a:extLst>
                  <a:ext uri="{FF2B5EF4-FFF2-40B4-BE49-F238E27FC236}">
                    <a16:creationId xmlns:a16="http://schemas.microsoft.com/office/drawing/2014/main" id="{E5F6E8A8-204A-4DA5-B313-4C1CB732F87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4" name="TextBox 13">
                <a:extLst>
                  <a:ext uri="{FF2B5EF4-FFF2-40B4-BE49-F238E27FC236}">
                    <a16:creationId xmlns:a16="http://schemas.microsoft.com/office/drawing/2014/main" id="{BFA386F9-5973-437F-97F6-F15FD204E03D}"/>
                  </a:ext>
                </a:extLst>
              </p:cNvPr>
              <p:cNvSpPr txBox="1"/>
              <p:nvPr/>
            </p:nvSpPr>
            <p:spPr>
              <a:xfrm>
                <a:off x="4739903" y="2793622"/>
                <a:ext cx="968923" cy="427691"/>
              </a:xfrm>
              <a:prstGeom prst="rect">
                <a:avLst/>
              </a:prstGeom>
              <a:noFill/>
            </p:spPr>
            <p:txBody>
              <a:bodyPr>
                <a:spAutoFit/>
              </a:bodyPr>
              <a:lstStyle/>
              <a:p>
                <a:pPr algn="ctr" eaLnBrk="1" hangingPunct="1">
                  <a:defRPr/>
                </a:pPr>
                <a:endParaRPr lang="en-US" sz="1400" dirty="0">
                  <a:solidFill>
                    <a:prstClr val="black"/>
                  </a:solidFill>
                  <a:cs typeface="+mn-cs"/>
                </a:endParaRPr>
              </a:p>
            </p:txBody>
          </p:sp>
        </p:grpSp>
        <p:sp>
          <p:nvSpPr>
            <p:cNvPr id="12" name="TextBox 11">
              <a:extLst>
                <a:ext uri="{FF2B5EF4-FFF2-40B4-BE49-F238E27FC236}">
                  <a16:creationId xmlns:a16="http://schemas.microsoft.com/office/drawing/2014/main" id="{B75C308A-3FCB-44DD-9894-3F250757EED8}"/>
                </a:ext>
              </a:extLst>
            </p:cNvPr>
            <p:cNvSpPr txBox="1"/>
            <p:nvPr/>
          </p:nvSpPr>
          <p:spPr>
            <a:xfrm>
              <a:off x="7967236" y="392785"/>
              <a:ext cx="886678" cy="357432"/>
            </a:xfrm>
            <a:prstGeom prst="rect">
              <a:avLst/>
            </a:prstGeom>
            <a:noFill/>
          </p:spPr>
          <p:txBody>
            <a:bodyPr>
              <a:spAutoFit/>
            </a:bodyPr>
            <a:lstStyle/>
            <a:p>
              <a:pPr algn="ctr" eaLnBrk="1" hangingPunct="1">
                <a:defRPr/>
              </a:pPr>
              <a:r>
                <a:rPr lang="en-US" sz="1200" b="1" dirty="0">
                  <a:solidFill>
                    <a:prstClr val="black"/>
                  </a:solidFill>
                  <a:cs typeface="+mn-cs"/>
                </a:rPr>
                <a:t>WEC</a:t>
              </a:r>
            </a:p>
          </p:txBody>
        </p:sp>
      </p:grpSp>
      <p:pic>
        <p:nvPicPr>
          <p:cNvPr id="3" name="Picture 2">
            <a:extLst>
              <a:ext uri="{FF2B5EF4-FFF2-40B4-BE49-F238E27FC236}">
                <a16:creationId xmlns:a16="http://schemas.microsoft.com/office/drawing/2014/main" id="{504DA718-579C-4F7B-BC0B-B369D17017CC}"/>
              </a:ext>
            </a:extLst>
          </p:cNvPr>
          <p:cNvPicPr>
            <a:picLocks noChangeAspect="1"/>
          </p:cNvPicPr>
          <p:nvPr/>
        </p:nvPicPr>
        <p:blipFill>
          <a:blip r:embed="rId4"/>
          <a:stretch>
            <a:fillRect/>
          </a:stretch>
        </p:blipFill>
        <p:spPr>
          <a:xfrm>
            <a:off x="1371600" y="846138"/>
            <a:ext cx="6396037" cy="5783262"/>
          </a:xfrm>
          <a:prstGeom prst="rect">
            <a:avLst/>
          </a:prstGeom>
        </p:spPr>
      </p:pic>
    </p:spTree>
    <p:extLst>
      <p:ext uri="{BB962C8B-B14F-4D97-AF65-F5344CB8AC3E}">
        <p14:creationId xmlns:p14="http://schemas.microsoft.com/office/powerpoint/2010/main" val="3099984660"/>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A90C39A3-6908-4F23-9694-2848217AF91E}"/>
              </a:ext>
            </a:extLst>
          </p:cNvPr>
          <p:cNvSpPr>
            <a:spLocks noGrp="1" noChangeArrowheads="1"/>
          </p:cNvSpPr>
          <p:nvPr>
            <p:ph idx="1"/>
          </p:nvPr>
        </p:nvSpPr>
        <p:spPr>
          <a:xfrm>
            <a:off x="381000" y="1219200"/>
            <a:ext cx="8502650" cy="4787900"/>
          </a:xfrm>
        </p:spPr>
        <p:txBody>
          <a:bodyPr/>
          <a:lstStyle/>
          <a:p>
            <a:pPr eaLnBrk="1" hangingPunct="1">
              <a:lnSpc>
                <a:spcPct val="90000"/>
              </a:lnSpc>
              <a:buFont typeface="Arial" panose="020B0604020202020204" pitchFamily="34" charset="0"/>
              <a:buNone/>
            </a:pPr>
            <a:endParaRPr lang="en-US" altLang="en-US" sz="1300" dirty="0">
              <a:latin typeface="Arial" panose="020B0604020202020204" pitchFamily="34" charset="0"/>
              <a:cs typeface="Arial" panose="020B0604020202020204" pitchFamily="34" charset="0"/>
            </a:endParaRPr>
          </a:p>
          <a:p>
            <a:pPr eaLnBrk="1" hangingPunct="1">
              <a:lnSpc>
                <a:spcPct val="90000"/>
              </a:lnSpc>
              <a:buFont typeface="Arial" panose="020B0604020202020204" pitchFamily="34" charset="0"/>
              <a:buNone/>
            </a:pPr>
            <a:endParaRPr lang="en-US" altLang="en-US" sz="1300" dirty="0">
              <a:latin typeface="Arial" panose="020B0604020202020204" pitchFamily="34" charset="0"/>
              <a:cs typeface="Arial" panose="020B0604020202020204" pitchFamily="34" charset="0"/>
            </a:endParaRPr>
          </a:p>
          <a:p>
            <a:pPr lvl="1" eaLnBrk="1" hangingPunct="1"/>
            <a:endParaRPr lang="en-US" altLang="en-US" sz="2400" dirty="0">
              <a:latin typeface="Arial" panose="020B0604020202020204" pitchFamily="34" charset="0"/>
              <a:cs typeface="Arial" panose="020B0604020202020204" pitchFamily="34" charset="0"/>
            </a:endParaRPr>
          </a:p>
          <a:p>
            <a:pPr lvl="2" eaLnBrk="1" hangingPunct="1"/>
            <a:endParaRPr lang="en-US" altLang="en-US" sz="1100" dirty="0">
              <a:latin typeface="Arial" panose="020B0604020202020204" pitchFamily="34" charset="0"/>
              <a:cs typeface="Arial" panose="020B0604020202020204" pitchFamily="34" charset="0"/>
            </a:endParaRPr>
          </a:p>
          <a:p>
            <a:pPr lvl="1" eaLnBrk="1" hangingPunct="1"/>
            <a:endParaRPr lang="en-US" altLang="en-US" sz="1300" dirty="0">
              <a:latin typeface="Arial" panose="020B0604020202020204" pitchFamily="34" charset="0"/>
              <a:cs typeface="Arial" panose="020B0604020202020204" pitchFamily="34" charset="0"/>
            </a:endParaRPr>
          </a:p>
          <a:p>
            <a:pPr lvl="1" eaLnBrk="1" hangingPunct="1"/>
            <a:endParaRPr lang="en-US" altLang="en-US" sz="2800" dirty="0">
              <a:latin typeface="Arial" panose="020B0604020202020204" pitchFamily="34" charset="0"/>
              <a:cs typeface="Arial" panose="020B0604020202020204" pitchFamily="34" charset="0"/>
            </a:endParaRPr>
          </a:p>
        </p:txBody>
      </p:sp>
      <p:sp>
        <p:nvSpPr>
          <p:cNvPr id="50178" name="Rectangle 2">
            <a:extLst>
              <a:ext uri="{FF2B5EF4-FFF2-40B4-BE49-F238E27FC236}">
                <a16:creationId xmlns:a16="http://schemas.microsoft.com/office/drawing/2014/main" id="{CB87313E-E80D-4D74-A1ED-F20726F49ECB}"/>
              </a:ext>
            </a:extLst>
          </p:cNvPr>
          <p:cNvSpPr>
            <a:spLocks noGrp="1" noChangeArrowheads="1"/>
          </p:cNvSpPr>
          <p:nvPr>
            <p:ph type="title"/>
          </p:nvPr>
        </p:nvSpPr>
        <p:spPr>
          <a:xfrm>
            <a:off x="685800" y="399098"/>
            <a:ext cx="7772400" cy="769939"/>
          </a:xfrm>
        </p:spPr>
        <p:txBody>
          <a:bodyPr>
            <a:normAutofit fontScale="90000"/>
          </a:bodyPr>
          <a:lstStyle/>
          <a:p>
            <a:pPr algn="ctr" eaLnBrk="1" fontAlgn="auto" hangingPunct="1">
              <a:spcAft>
                <a:spcPts val="0"/>
              </a:spcAft>
              <a:defRPr/>
            </a:pPr>
            <a:r>
              <a:rPr lang="en-US" altLang="en-US" sz="4000" dirty="0">
                <a:solidFill>
                  <a:schemeClr val="tx1"/>
                </a:solidFill>
                <a:effectLst/>
                <a:latin typeface="Arial Black" panose="020B0A04020102020204" pitchFamily="34" charset="0"/>
                <a:cs typeface="Arial" panose="020B0604020202020204" pitchFamily="34" charset="0"/>
              </a:rPr>
              <a:t>Training Examples:  Voter 3</a:t>
            </a:r>
          </a:p>
        </p:txBody>
      </p:sp>
      <p:grpSp>
        <p:nvGrpSpPr>
          <p:cNvPr id="39940" name="Group 9">
            <a:extLst>
              <a:ext uri="{FF2B5EF4-FFF2-40B4-BE49-F238E27FC236}">
                <a16:creationId xmlns:a16="http://schemas.microsoft.com/office/drawing/2014/main" id="{C84427D7-78BE-46AD-AF92-F98AED891D40}"/>
              </a:ext>
            </a:extLst>
          </p:cNvPr>
          <p:cNvGrpSpPr>
            <a:grpSpLocks/>
          </p:cNvGrpSpPr>
          <p:nvPr/>
        </p:nvGrpSpPr>
        <p:grpSpPr bwMode="auto">
          <a:xfrm>
            <a:off x="8229600" y="76200"/>
            <a:ext cx="690563" cy="769938"/>
            <a:chOff x="7924800" y="76201"/>
            <a:chExt cx="971550" cy="990600"/>
          </a:xfrm>
        </p:grpSpPr>
        <p:grpSp>
          <p:nvGrpSpPr>
            <p:cNvPr id="39942" name="Group 10">
              <a:extLst>
                <a:ext uri="{FF2B5EF4-FFF2-40B4-BE49-F238E27FC236}">
                  <a16:creationId xmlns:a16="http://schemas.microsoft.com/office/drawing/2014/main" id="{DDFF9552-0BAC-461A-B113-215DF9B96A7D}"/>
                </a:ext>
              </a:extLst>
            </p:cNvPr>
            <p:cNvGrpSpPr>
              <a:grpSpLocks/>
            </p:cNvGrpSpPr>
            <p:nvPr/>
          </p:nvGrpSpPr>
          <p:grpSpPr bwMode="auto">
            <a:xfrm>
              <a:off x="7924800" y="76201"/>
              <a:ext cx="971550" cy="990600"/>
              <a:chOff x="4724400" y="2590800"/>
              <a:chExt cx="1123950" cy="1069227"/>
            </a:xfrm>
          </p:grpSpPr>
          <p:pic>
            <p:nvPicPr>
              <p:cNvPr id="39944" name="Picture 2" descr="WI">
                <a:extLst>
                  <a:ext uri="{FF2B5EF4-FFF2-40B4-BE49-F238E27FC236}">
                    <a16:creationId xmlns:a16="http://schemas.microsoft.com/office/drawing/2014/main" id="{E5F6E8A8-204A-4DA5-B313-4C1CB732F87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4" name="TextBox 13">
                <a:extLst>
                  <a:ext uri="{FF2B5EF4-FFF2-40B4-BE49-F238E27FC236}">
                    <a16:creationId xmlns:a16="http://schemas.microsoft.com/office/drawing/2014/main" id="{BFA386F9-5973-437F-97F6-F15FD204E03D}"/>
                  </a:ext>
                </a:extLst>
              </p:cNvPr>
              <p:cNvSpPr txBox="1"/>
              <p:nvPr/>
            </p:nvSpPr>
            <p:spPr>
              <a:xfrm>
                <a:off x="4739903" y="2793622"/>
                <a:ext cx="968923" cy="427691"/>
              </a:xfrm>
              <a:prstGeom prst="rect">
                <a:avLst/>
              </a:prstGeom>
              <a:noFill/>
            </p:spPr>
            <p:txBody>
              <a:bodyPr>
                <a:spAutoFit/>
              </a:bodyPr>
              <a:lstStyle/>
              <a:p>
                <a:pPr algn="ctr" eaLnBrk="1" hangingPunct="1">
                  <a:defRPr/>
                </a:pPr>
                <a:endParaRPr lang="en-US" sz="1400" dirty="0">
                  <a:solidFill>
                    <a:prstClr val="black"/>
                  </a:solidFill>
                  <a:cs typeface="+mn-cs"/>
                </a:endParaRPr>
              </a:p>
            </p:txBody>
          </p:sp>
        </p:grpSp>
        <p:sp>
          <p:nvSpPr>
            <p:cNvPr id="12" name="TextBox 11">
              <a:extLst>
                <a:ext uri="{FF2B5EF4-FFF2-40B4-BE49-F238E27FC236}">
                  <a16:creationId xmlns:a16="http://schemas.microsoft.com/office/drawing/2014/main" id="{B75C308A-3FCB-44DD-9894-3F250757EED8}"/>
                </a:ext>
              </a:extLst>
            </p:cNvPr>
            <p:cNvSpPr txBox="1"/>
            <p:nvPr/>
          </p:nvSpPr>
          <p:spPr>
            <a:xfrm>
              <a:off x="7967236" y="392785"/>
              <a:ext cx="886678" cy="357432"/>
            </a:xfrm>
            <a:prstGeom prst="rect">
              <a:avLst/>
            </a:prstGeom>
            <a:noFill/>
          </p:spPr>
          <p:txBody>
            <a:bodyPr>
              <a:spAutoFit/>
            </a:bodyPr>
            <a:lstStyle/>
            <a:p>
              <a:pPr algn="ctr" eaLnBrk="1" hangingPunct="1">
                <a:defRPr/>
              </a:pPr>
              <a:r>
                <a:rPr lang="en-US" sz="1200" b="1" dirty="0">
                  <a:solidFill>
                    <a:prstClr val="black"/>
                  </a:solidFill>
                  <a:cs typeface="+mn-cs"/>
                </a:rPr>
                <a:t>WEC</a:t>
              </a:r>
            </a:p>
          </p:txBody>
        </p:sp>
      </p:grpSp>
      <p:pic>
        <p:nvPicPr>
          <p:cNvPr id="6" name="Picture 5">
            <a:extLst>
              <a:ext uri="{FF2B5EF4-FFF2-40B4-BE49-F238E27FC236}">
                <a16:creationId xmlns:a16="http://schemas.microsoft.com/office/drawing/2014/main" id="{044B1FDB-8DDD-4008-AF08-E03C1999E844}"/>
              </a:ext>
            </a:extLst>
          </p:cNvPr>
          <p:cNvPicPr>
            <a:picLocks noChangeAspect="1"/>
          </p:cNvPicPr>
          <p:nvPr/>
        </p:nvPicPr>
        <p:blipFill>
          <a:blip r:embed="rId4"/>
          <a:stretch>
            <a:fillRect/>
          </a:stretch>
        </p:blipFill>
        <p:spPr>
          <a:xfrm>
            <a:off x="1600200" y="1345884"/>
            <a:ext cx="5943600" cy="4608827"/>
          </a:xfrm>
          <a:prstGeom prst="rect">
            <a:avLst/>
          </a:prstGeom>
        </p:spPr>
      </p:pic>
    </p:spTree>
    <p:extLst>
      <p:ext uri="{BB962C8B-B14F-4D97-AF65-F5344CB8AC3E}">
        <p14:creationId xmlns:p14="http://schemas.microsoft.com/office/powerpoint/2010/main" val="4143790976"/>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A90C39A3-6908-4F23-9694-2848217AF91E}"/>
              </a:ext>
            </a:extLst>
          </p:cNvPr>
          <p:cNvSpPr>
            <a:spLocks noGrp="1" noChangeArrowheads="1"/>
          </p:cNvSpPr>
          <p:nvPr>
            <p:ph idx="1"/>
          </p:nvPr>
        </p:nvSpPr>
        <p:spPr>
          <a:xfrm>
            <a:off x="381000" y="1219200"/>
            <a:ext cx="8502650" cy="4787900"/>
          </a:xfrm>
        </p:spPr>
        <p:txBody>
          <a:bodyPr/>
          <a:lstStyle/>
          <a:p>
            <a:pPr eaLnBrk="1" hangingPunct="1">
              <a:lnSpc>
                <a:spcPct val="90000"/>
              </a:lnSpc>
              <a:buFont typeface="Arial" panose="020B0604020202020204" pitchFamily="34" charset="0"/>
              <a:buNone/>
            </a:pPr>
            <a:endParaRPr lang="en-US" altLang="en-US" sz="1300" dirty="0">
              <a:latin typeface="Arial" panose="020B0604020202020204" pitchFamily="34" charset="0"/>
              <a:cs typeface="Arial" panose="020B0604020202020204" pitchFamily="34" charset="0"/>
            </a:endParaRPr>
          </a:p>
          <a:p>
            <a:pPr eaLnBrk="1" hangingPunct="1">
              <a:lnSpc>
                <a:spcPct val="90000"/>
              </a:lnSpc>
              <a:buFont typeface="Arial" panose="020B0604020202020204" pitchFamily="34" charset="0"/>
              <a:buNone/>
            </a:pPr>
            <a:endParaRPr lang="en-US" altLang="en-US" sz="1300" dirty="0">
              <a:latin typeface="Arial" panose="020B0604020202020204" pitchFamily="34" charset="0"/>
              <a:cs typeface="Arial" panose="020B0604020202020204" pitchFamily="34" charset="0"/>
            </a:endParaRPr>
          </a:p>
          <a:p>
            <a:pPr lvl="1" eaLnBrk="1" hangingPunct="1"/>
            <a:endParaRPr lang="en-US" altLang="en-US" sz="2400" dirty="0">
              <a:latin typeface="Arial" panose="020B0604020202020204" pitchFamily="34" charset="0"/>
              <a:cs typeface="Arial" panose="020B0604020202020204" pitchFamily="34" charset="0"/>
            </a:endParaRPr>
          </a:p>
          <a:p>
            <a:pPr lvl="2" eaLnBrk="1" hangingPunct="1"/>
            <a:endParaRPr lang="en-US" altLang="en-US" sz="1100" dirty="0">
              <a:latin typeface="Arial" panose="020B0604020202020204" pitchFamily="34" charset="0"/>
              <a:cs typeface="Arial" panose="020B0604020202020204" pitchFamily="34" charset="0"/>
            </a:endParaRPr>
          </a:p>
          <a:p>
            <a:pPr lvl="1" eaLnBrk="1" hangingPunct="1"/>
            <a:endParaRPr lang="en-US" altLang="en-US" sz="1300" dirty="0">
              <a:latin typeface="Arial" panose="020B0604020202020204" pitchFamily="34" charset="0"/>
              <a:cs typeface="Arial" panose="020B0604020202020204" pitchFamily="34" charset="0"/>
            </a:endParaRPr>
          </a:p>
          <a:p>
            <a:pPr lvl="1" eaLnBrk="1" hangingPunct="1"/>
            <a:endParaRPr lang="en-US" altLang="en-US" sz="2800" dirty="0">
              <a:latin typeface="Arial" panose="020B0604020202020204" pitchFamily="34" charset="0"/>
              <a:cs typeface="Arial" panose="020B0604020202020204" pitchFamily="34" charset="0"/>
            </a:endParaRPr>
          </a:p>
        </p:txBody>
      </p:sp>
      <p:sp>
        <p:nvSpPr>
          <p:cNvPr id="50178" name="Rectangle 2">
            <a:extLst>
              <a:ext uri="{FF2B5EF4-FFF2-40B4-BE49-F238E27FC236}">
                <a16:creationId xmlns:a16="http://schemas.microsoft.com/office/drawing/2014/main" id="{CB87313E-E80D-4D74-A1ED-F20726F49ECB}"/>
              </a:ext>
            </a:extLst>
          </p:cNvPr>
          <p:cNvSpPr>
            <a:spLocks noGrp="1" noChangeArrowheads="1"/>
          </p:cNvSpPr>
          <p:nvPr>
            <p:ph type="title"/>
          </p:nvPr>
        </p:nvSpPr>
        <p:spPr>
          <a:xfrm>
            <a:off x="685800" y="-152399"/>
            <a:ext cx="7772400" cy="1143000"/>
          </a:xfrm>
        </p:spPr>
        <p:txBody>
          <a:bodyPr>
            <a:normAutofit/>
          </a:bodyPr>
          <a:lstStyle/>
          <a:p>
            <a:pPr algn="ctr" eaLnBrk="1" fontAlgn="auto" hangingPunct="1">
              <a:spcAft>
                <a:spcPts val="0"/>
              </a:spcAft>
              <a:defRPr/>
            </a:pPr>
            <a:r>
              <a:rPr lang="en-US" altLang="en-US" sz="3600" dirty="0">
                <a:solidFill>
                  <a:schemeClr val="tx1"/>
                </a:solidFill>
                <a:effectLst/>
                <a:latin typeface="Arial Black" panose="020B0A04020102020204" pitchFamily="34" charset="0"/>
                <a:cs typeface="Arial" panose="020B0604020202020204" pitchFamily="34" charset="0"/>
              </a:rPr>
              <a:t>Voter 3: Results</a:t>
            </a:r>
          </a:p>
        </p:txBody>
      </p:sp>
      <p:grpSp>
        <p:nvGrpSpPr>
          <p:cNvPr id="39940" name="Group 9">
            <a:extLst>
              <a:ext uri="{FF2B5EF4-FFF2-40B4-BE49-F238E27FC236}">
                <a16:creationId xmlns:a16="http://schemas.microsoft.com/office/drawing/2014/main" id="{C84427D7-78BE-46AD-AF92-F98AED891D40}"/>
              </a:ext>
            </a:extLst>
          </p:cNvPr>
          <p:cNvGrpSpPr>
            <a:grpSpLocks/>
          </p:cNvGrpSpPr>
          <p:nvPr/>
        </p:nvGrpSpPr>
        <p:grpSpPr bwMode="auto">
          <a:xfrm>
            <a:off x="8229600" y="76200"/>
            <a:ext cx="690563" cy="769938"/>
            <a:chOff x="7924800" y="76201"/>
            <a:chExt cx="971550" cy="990600"/>
          </a:xfrm>
        </p:grpSpPr>
        <p:grpSp>
          <p:nvGrpSpPr>
            <p:cNvPr id="39942" name="Group 10">
              <a:extLst>
                <a:ext uri="{FF2B5EF4-FFF2-40B4-BE49-F238E27FC236}">
                  <a16:creationId xmlns:a16="http://schemas.microsoft.com/office/drawing/2014/main" id="{DDFF9552-0BAC-461A-B113-215DF9B96A7D}"/>
                </a:ext>
              </a:extLst>
            </p:cNvPr>
            <p:cNvGrpSpPr>
              <a:grpSpLocks/>
            </p:cNvGrpSpPr>
            <p:nvPr/>
          </p:nvGrpSpPr>
          <p:grpSpPr bwMode="auto">
            <a:xfrm>
              <a:off x="7924800" y="76201"/>
              <a:ext cx="971550" cy="990600"/>
              <a:chOff x="4724400" y="2590800"/>
              <a:chExt cx="1123950" cy="1069227"/>
            </a:xfrm>
          </p:grpSpPr>
          <p:pic>
            <p:nvPicPr>
              <p:cNvPr id="39944" name="Picture 2" descr="WI">
                <a:extLst>
                  <a:ext uri="{FF2B5EF4-FFF2-40B4-BE49-F238E27FC236}">
                    <a16:creationId xmlns:a16="http://schemas.microsoft.com/office/drawing/2014/main" id="{E5F6E8A8-204A-4DA5-B313-4C1CB732F87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4" name="TextBox 13">
                <a:extLst>
                  <a:ext uri="{FF2B5EF4-FFF2-40B4-BE49-F238E27FC236}">
                    <a16:creationId xmlns:a16="http://schemas.microsoft.com/office/drawing/2014/main" id="{BFA386F9-5973-437F-97F6-F15FD204E03D}"/>
                  </a:ext>
                </a:extLst>
              </p:cNvPr>
              <p:cNvSpPr txBox="1"/>
              <p:nvPr/>
            </p:nvSpPr>
            <p:spPr>
              <a:xfrm>
                <a:off x="4739903" y="2793622"/>
                <a:ext cx="968923" cy="427691"/>
              </a:xfrm>
              <a:prstGeom prst="rect">
                <a:avLst/>
              </a:prstGeom>
              <a:noFill/>
            </p:spPr>
            <p:txBody>
              <a:bodyPr>
                <a:spAutoFit/>
              </a:bodyPr>
              <a:lstStyle/>
              <a:p>
                <a:pPr algn="ctr" eaLnBrk="1" hangingPunct="1">
                  <a:defRPr/>
                </a:pPr>
                <a:endParaRPr lang="en-US" sz="1400" dirty="0">
                  <a:solidFill>
                    <a:prstClr val="black"/>
                  </a:solidFill>
                  <a:cs typeface="+mn-cs"/>
                </a:endParaRPr>
              </a:p>
            </p:txBody>
          </p:sp>
        </p:grpSp>
        <p:sp>
          <p:nvSpPr>
            <p:cNvPr id="12" name="TextBox 11">
              <a:extLst>
                <a:ext uri="{FF2B5EF4-FFF2-40B4-BE49-F238E27FC236}">
                  <a16:creationId xmlns:a16="http://schemas.microsoft.com/office/drawing/2014/main" id="{B75C308A-3FCB-44DD-9894-3F250757EED8}"/>
                </a:ext>
              </a:extLst>
            </p:cNvPr>
            <p:cNvSpPr txBox="1"/>
            <p:nvPr/>
          </p:nvSpPr>
          <p:spPr>
            <a:xfrm>
              <a:off x="7967236" y="392785"/>
              <a:ext cx="886678" cy="357432"/>
            </a:xfrm>
            <a:prstGeom prst="rect">
              <a:avLst/>
            </a:prstGeom>
            <a:noFill/>
          </p:spPr>
          <p:txBody>
            <a:bodyPr>
              <a:spAutoFit/>
            </a:bodyPr>
            <a:lstStyle/>
            <a:p>
              <a:pPr algn="ctr" eaLnBrk="1" hangingPunct="1">
                <a:defRPr/>
              </a:pPr>
              <a:r>
                <a:rPr lang="en-US" sz="1200" b="1" dirty="0">
                  <a:solidFill>
                    <a:prstClr val="black"/>
                  </a:solidFill>
                  <a:cs typeface="+mn-cs"/>
                </a:rPr>
                <a:t>WEC</a:t>
              </a:r>
            </a:p>
          </p:txBody>
        </p:sp>
      </p:grpSp>
      <p:pic>
        <p:nvPicPr>
          <p:cNvPr id="3" name="Picture 2">
            <a:extLst>
              <a:ext uri="{FF2B5EF4-FFF2-40B4-BE49-F238E27FC236}">
                <a16:creationId xmlns:a16="http://schemas.microsoft.com/office/drawing/2014/main" id="{B270617B-869C-4D25-BA5F-B4D4FD1A355A}"/>
              </a:ext>
            </a:extLst>
          </p:cNvPr>
          <p:cNvPicPr>
            <a:picLocks noChangeAspect="1"/>
          </p:cNvPicPr>
          <p:nvPr/>
        </p:nvPicPr>
        <p:blipFill>
          <a:blip r:embed="rId4"/>
          <a:stretch>
            <a:fillRect/>
          </a:stretch>
        </p:blipFill>
        <p:spPr>
          <a:xfrm>
            <a:off x="1371600" y="846138"/>
            <a:ext cx="6705600" cy="5554662"/>
          </a:xfrm>
          <a:prstGeom prst="rect">
            <a:avLst/>
          </a:prstGeom>
        </p:spPr>
      </p:pic>
    </p:spTree>
    <p:extLst>
      <p:ext uri="{BB962C8B-B14F-4D97-AF65-F5344CB8AC3E}">
        <p14:creationId xmlns:p14="http://schemas.microsoft.com/office/powerpoint/2010/main" val="1295891427"/>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A90C39A3-6908-4F23-9694-2848217AF91E}"/>
              </a:ext>
            </a:extLst>
          </p:cNvPr>
          <p:cNvSpPr>
            <a:spLocks noGrp="1" noChangeArrowheads="1"/>
          </p:cNvSpPr>
          <p:nvPr>
            <p:ph idx="1"/>
          </p:nvPr>
        </p:nvSpPr>
        <p:spPr>
          <a:xfrm>
            <a:off x="421524" y="1219200"/>
            <a:ext cx="8502650" cy="4787900"/>
          </a:xfrm>
        </p:spPr>
        <p:txBody>
          <a:bodyPr/>
          <a:lstStyle/>
          <a:p>
            <a:pPr eaLnBrk="1" hangingPunct="1">
              <a:lnSpc>
                <a:spcPct val="90000"/>
              </a:lnSpc>
              <a:buFont typeface="Arial" panose="020B0604020202020204" pitchFamily="34" charset="0"/>
              <a:buNone/>
            </a:pPr>
            <a:endParaRPr lang="en-US" altLang="en-US" sz="1300" dirty="0">
              <a:latin typeface="Arial" panose="020B0604020202020204" pitchFamily="34" charset="0"/>
              <a:cs typeface="Arial" panose="020B0604020202020204" pitchFamily="34" charset="0"/>
            </a:endParaRPr>
          </a:p>
          <a:p>
            <a:pPr eaLnBrk="1" hangingPunct="1">
              <a:lnSpc>
                <a:spcPct val="90000"/>
              </a:lnSpc>
              <a:buFont typeface="Arial" panose="020B0604020202020204" pitchFamily="34" charset="0"/>
              <a:buNone/>
            </a:pPr>
            <a:endParaRPr lang="en-US" altLang="en-US" sz="1300" dirty="0">
              <a:latin typeface="Arial" panose="020B0604020202020204" pitchFamily="34" charset="0"/>
              <a:cs typeface="Arial" panose="020B0604020202020204" pitchFamily="34" charset="0"/>
            </a:endParaRPr>
          </a:p>
          <a:p>
            <a:pPr lvl="1" eaLnBrk="1" hangingPunct="1"/>
            <a:endParaRPr lang="en-US" altLang="en-US" sz="2400" dirty="0">
              <a:latin typeface="Arial" panose="020B0604020202020204" pitchFamily="34" charset="0"/>
              <a:cs typeface="Arial" panose="020B0604020202020204" pitchFamily="34" charset="0"/>
            </a:endParaRPr>
          </a:p>
          <a:p>
            <a:pPr lvl="2" eaLnBrk="1" hangingPunct="1"/>
            <a:endParaRPr lang="en-US" altLang="en-US" sz="1100" dirty="0">
              <a:latin typeface="Arial" panose="020B0604020202020204" pitchFamily="34" charset="0"/>
              <a:cs typeface="Arial" panose="020B0604020202020204" pitchFamily="34" charset="0"/>
            </a:endParaRPr>
          </a:p>
          <a:p>
            <a:pPr lvl="1" eaLnBrk="1" hangingPunct="1"/>
            <a:endParaRPr lang="en-US" altLang="en-US" sz="1300" dirty="0">
              <a:latin typeface="Arial" panose="020B0604020202020204" pitchFamily="34" charset="0"/>
              <a:cs typeface="Arial" panose="020B0604020202020204" pitchFamily="34" charset="0"/>
            </a:endParaRPr>
          </a:p>
          <a:p>
            <a:pPr lvl="1" eaLnBrk="1" hangingPunct="1"/>
            <a:endParaRPr lang="en-US" altLang="en-US" sz="2800" dirty="0">
              <a:latin typeface="Arial" panose="020B0604020202020204" pitchFamily="34" charset="0"/>
              <a:cs typeface="Arial" panose="020B0604020202020204" pitchFamily="34" charset="0"/>
            </a:endParaRPr>
          </a:p>
        </p:txBody>
      </p:sp>
      <p:sp>
        <p:nvSpPr>
          <p:cNvPr id="50178" name="Rectangle 2">
            <a:extLst>
              <a:ext uri="{FF2B5EF4-FFF2-40B4-BE49-F238E27FC236}">
                <a16:creationId xmlns:a16="http://schemas.microsoft.com/office/drawing/2014/main" id="{CB87313E-E80D-4D74-A1ED-F20726F49ECB}"/>
              </a:ext>
            </a:extLst>
          </p:cNvPr>
          <p:cNvSpPr>
            <a:spLocks noGrp="1" noChangeArrowheads="1"/>
          </p:cNvSpPr>
          <p:nvPr>
            <p:ph type="title"/>
          </p:nvPr>
        </p:nvSpPr>
        <p:spPr>
          <a:xfrm>
            <a:off x="685800" y="399099"/>
            <a:ext cx="7772400" cy="593090"/>
          </a:xfrm>
        </p:spPr>
        <p:txBody>
          <a:bodyPr>
            <a:normAutofit fontScale="90000"/>
          </a:bodyPr>
          <a:lstStyle/>
          <a:p>
            <a:pPr algn="ctr" eaLnBrk="1" fontAlgn="auto" hangingPunct="1">
              <a:spcAft>
                <a:spcPts val="0"/>
              </a:spcAft>
              <a:defRPr/>
            </a:pPr>
            <a:r>
              <a:rPr lang="en-US" altLang="en-US" sz="4000" dirty="0">
                <a:solidFill>
                  <a:schemeClr val="tx1"/>
                </a:solidFill>
                <a:effectLst/>
                <a:latin typeface="Arial Black" panose="020B0A04020102020204" pitchFamily="34" charset="0"/>
                <a:cs typeface="Arial" panose="020B0604020202020204" pitchFamily="34" charset="0"/>
              </a:rPr>
              <a:t>Training Examples:  Voter 4</a:t>
            </a:r>
          </a:p>
        </p:txBody>
      </p:sp>
      <p:grpSp>
        <p:nvGrpSpPr>
          <p:cNvPr id="39940" name="Group 9">
            <a:extLst>
              <a:ext uri="{FF2B5EF4-FFF2-40B4-BE49-F238E27FC236}">
                <a16:creationId xmlns:a16="http://schemas.microsoft.com/office/drawing/2014/main" id="{C84427D7-78BE-46AD-AF92-F98AED891D40}"/>
              </a:ext>
            </a:extLst>
          </p:cNvPr>
          <p:cNvGrpSpPr>
            <a:grpSpLocks/>
          </p:cNvGrpSpPr>
          <p:nvPr/>
        </p:nvGrpSpPr>
        <p:grpSpPr bwMode="auto">
          <a:xfrm>
            <a:off x="8229600" y="76200"/>
            <a:ext cx="690563" cy="769938"/>
            <a:chOff x="7924800" y="76201"/>
            <a:chExt cx="971550" cy="990600"/>
          </a:xfrm>
        </p:grpSpPr>
        <p:grpSp>
          <p:nvGrpSpPr>
            <p:cNvPr id="39942" name="Group 10">
              <a:extLst>
                <a:ext uri="{FF2B5EF4-FFF2-40B4-BE49-F238E27FC236}">
                  <a16:creationId xmlns:a16="http://schemas.microsoft.com/office/drawing/2014/main" id="{DDFF9552-0BAC-461A-B113-215DF9B96A7D}"/>
                </a:ext>
              </a:extLst>
            </p:cNvPr>
            <p:cNvGrpSpPr>
              <a:grpSpLocks/>
            </p:cNvGrpSpPr>
            <p:nvPr/>
          </p:nvGrpSpPr>
          <p:grpSpPr bwMode="auto">
            <a:xfrm>
              <a:off x="7924800" y="76201"/>
              <a:ext cx="971550" cy="990600"/>
              <a:chOff x="4724400" y="2590800"/>
              <a:chExt cx="1123950" cy="1069227"/>
            </a:xfrm>
          </p:grpSpPr>
          <p:pic>
            <p:nvPicPr>
              <p:cNvPr id="39944" name="Picture 2" descr="WI">
                <a:extLst>
                  <a:ext uri="{FF2B5EF4-FFF2-40B4-BE49-F238E27FC236}">
                    <a16:creationId xmlns:a16="http://schemas.microsoft.com/office/drawing/2014/main" id="{E5F6E8A8-204A-4DA5-B313-4C1CB732F87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4" name="TextBox 13">
                <a:extLst>
                  <a:ext uri="{FF2B5EF4-FFF2-40B4-BE49-F238E27FC236}">
                    <a16:creationId xmlns:a16="http://schemas.microsoft.com/office/drawing/2014/main" id="{BFA386F9-5973-437F-97F6-F15FD204E03D}"/>
                  </a:ext>
                </a:extLst>
              </p:cNvPr>
              <p:cNvSpPr txBox="1"/>
              <p:nvPr/>
            </p:nvSpPr>
            <p:spPr>
              <a:xfrm>
                <a:off x="4739903" y="2793622"/>
                <a:ext cx="968923" cy="427691"/>
              </a:xfrm>
              <a:prstGeom prst="rect">
                <a:avLst/>
              </a:prstGeom>
              <a:noFill/>
            </p:spPr>
            <p:txBody>
              <a:bodyPr>
                <a:spAutoFit/>
              </a:bodyPr>
              <a:lstStyle/>
              <a:p>
                <a:pPr algn="ctr" eaLnBrk="1" hangingPunct="1">
                  <a:defRPr/>
                </a:pPr>
                <a:endParaRPr lang="en-US" sz="1400" dirty="0">
                  <a:solidFill>
                    <a:prstClr val="black"/>
                  </a:solidFill>
                  <a:cs typeface="+mn-cs"/>
                </a:endParaRPr>
              </a:p>
            </p:txBody>
          </p:sp>
        </p:grpSp>
        <p:sp>
          <p:nvSpPr>
            <p:cNvPr id="12" name="TextBox 11">
              <a:extLst>
                <a:ext uri="{FF2B5EF4-FFF2-40B4-BE49-F238E27FC236}">
                  <a16:creationId xmlns:a16="http://schemas.microsoft.com/office/drawing/2014/main" id="{B75C308A-3FCB-44DD-9894-3F250757EED8}"/>
                </a:ext>
              </a:extLst>
            </p:cNvPr>
            <p:cNvSpPr txBox="1"/>
            <p:nvPr/>
          </p:nvSpPr>
          <p:spPr>
            <a:xfrm>
              <a:off x="7967236" y="392785"/>
              <a:ext cx="886678" cy="357432"/>
            </a:xfrm>
            <a:prstGeom prst="rect">
              <a:avLst/>
            </a:prstGeom>
            <a:noFill/>
          </p:spPr>
          <p:txBody>
            <a:bodyPr>
              <a:spAutoFit/>
            </a:bodyPr>
            <a:lstStyle/>
            <a:p>
              <a:pPr algn="ctr" eaLnBrk="1" hangingPunct="1">
                <a:defRPr/>
              </a:pPr>
              <a:r>
                <a:rPr lang="en-US" sz="1200" b="1" dirty="0">
                  <a:solidFill>
                    <a:prstClr val="black"/>
                  </a:solidFill>
                  <a:cs typeface="+mn-cs"/>
                </a:rPr>
                <a:t>WEC</a:t>
              </a:r>
            </a:p>
          </p:txBody>
        </p:sp>
      </p:grpSp>
      <p:pic>
        <p:nvPicPr>
          <p:cNvPr id="4" name="Picture 3">
            <a:extLst>
              <a:ext uri="{FF2B5EF4-FFF2-40B4-BE49-F238E27FC236}">
                <a16:creationId xmlns:a16="http://schemas.microsoft.com/office/drawing/2014/main" id="{680ADA8B-2E52-40FA-9560-5BE44E01F19F}"/>
              </a:ext>
            </a:extLst>
          </p:cNvPr>
          <p:cNvPicPr>
            <a:picLocks noChangeAspect="1"/>
          </p:cNvPicPr>
          <p:nvPr/>
        </p:nvPicPr>
        <p:blipFill>
          <a:blip r:embed="rId4"/>
          <a:stretch>
            <a:fillRect/>
          </a:stretch>
        </p:blipFill>
        <p:spPr>
          <a:xfrm>
            <a:off x="1447800" y="1365251"/>
            <a:ext cx="6248400" cy="4868859"/>
          </a:xfrm>
          <a:prstGeom prst="rect">
            <a:avLst/>
          </a:prstGeom>
        </p:spPr>
      </p:pic>
    </p:spTree>
    <p:extLst>
      <p:ext uri="{BB962C8B-B14F-4D97-AF65-F5344CB8AC3E}">
        <p14:creationId xmlns:p14="http://schemas.microsoft.com/office/powerpoint/2010/main" val="1630476978"/>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A90C39A3-6908-4F23-9694-2848217AF91E}"/>
              </a:ext>
            </a:extLst>
          </p:cNvPr>
          <p:cNvSpPr>
            <a:spLocks noGrp="1" noChangeArrowheads="1"/>
          </p:cNvSpPr>
          <p:nvPr>
            <p:ph idx="1"/>
          </p:nvPr>
        </p:nvSpPr>
        <p:spPr>
          <a:xfrm>
            <a:off x="381000" y="1219200"/>
            <a:ext cx="8502650" cy="4787900"/>
          </a:xfrm>
        </p:spPr>
        <p:txBody>
          <a:bodyPr/>
          <a:lstStyle/>
          <a:p>
            <a:pPr eaLnBrk="1" hangingPunct="1">
              <a:lnSpc>
                <a:spcPct val="90000"/>
              </a:lnSpc>
              <a:buFont typeface="Arial" panose="020B0604020202020204" pitchFamily="34" charset="0"/>
              <a:buNone/>
            </a:pPr>
            <a:endParaRPr lang="en-US" altLang="en-US" sz="1300" dirty="0">
              <a:latin typeface="Arial" panose="020B0604020202020204" pitchFamily="34" charset="0"/>
              <a:cs typeface="Arial" panose="020B0604020202020204" pitchFamily="34" charset="0"/>
            </a:endParaRPr>
          </a:p>
          <a:p>
            <a:pPr eaLnBrk="1" hangingPunct="1">
              <a:lnSpc>
                <a:spcPct val="90000"/>
              </a:lnSpc>
              <a:buFont typeface="Arial" panose="020B0604020202020204" pitchFamily="34" charset="0"/>
              <a:buNone/>
            </a:pPr>
            <a:endParaRPr lang="en-US" altLang="en-US" sz="1300" dirty="0">
              <a:latin typeface="Arial" panose="020B0604020202020204" pitchFamily="34" charset="0"/>
              <a:cs typeface="Arial" panose="020B0604020202020204" pitchFamily="34" charset="0"/>
            </a:endParaRPr>
          </a:p>
          <a:p>
            <a:pPr lvl="1" eaLnBrk="1" hangingPunct="1"/>
            <a:endParaRPr lang="en-US" altLang="en-US" sz="2400" dirty="0">
              <a:latin typeface="Arial" panose="020B0604020202020204" pitchFamily="34" charset="0"/>
              <a:cs typeface="Arial" panose="020B0604020202020204" pitchFamily="34" charset="0"/>
            </a:endParaRPr>
          </a:p>
          <a:p>
            <a:pPr lvl="2" eaLnBrk="1" hangingPunct="1"/>
            <a:endParaRPr lang="en-US" altLang="en-US" sz="1100" dirty="0">
              <a:latin typeface="Arial" panose="020B0604020202020204" pitchFamily="34" charset="0"/>
              <a:cs typeface="Arial" panose="020B0604020202020204" pitchFamily="34" charset="0"/>
            </a:endParaRPr>
          </a:p>
          <a:p>
            <a:pPr lvl="1" eaLnBrk="1" hangingPunct="1"/>
            <a:endParaRPr lang="en-US" altLang="en-US" sz="1300" dirty="0">
              <a:latin typeface="Arial" panose="020B0604020202020204" pitchFamily="34" charset="0"/>
              <a:cs typeface="Arial" panose="020B0604020202020204" pitchFamily="34" charset="0"/>
            </a:endParaRPr>
          </a:p>
          <a:p>
            <a:pPr lvl="1" eaLnBrk="1" hangingPunct="1"/>
            <a:endParaRPr lang="en-US" altLang="en-US" sz="2800" dirty="0">
              <a:latin typeface="Arial" panose="020B0604020202020204" pitchFamily="34" charset="0"/>
              <a:cs typeface="Arial" panose="020B0604020202020204" pitchFamily="34" charset="0"/>
            </a:endParaRPr>
          </a:p>
        </p:txBody>
      </p:sp>
      <p:sp>
        <p:nvSpPr>
          <p:cNvPr id="50178" name="Rectangle 2">
            <a:extLst>
              <a:ext uri="{FF2B5EF4-FFF2-40B4-BE49-F238E27FC236}">
                <a16:creationId xmlns:a16="http://schemas.microsoft.com/office/drawing/2014/main" id="{CB87313E-E80D-4D74-A1ED-F20726F49ECB}"/>
              </a:ext>
            </a:extLst>
          </p:cNvPr>
          <p:cNvSpPr>
            <a:spLocks noGrp="1" noChangeArrowheads="1"/>
          </p:cNvSpPr>
          <p:nvPr>
            <p:ph type="title"/>
          </p:nvPr>
        </p:nvSpPr>
        <p:spPr>
          <a:xfrm>
            <a:off x="685800" y="-152399"/>
            <a:ext cx="7772400" cy="1143000"/>
          </a:xfrm>
        </p:spPr>
        <p:txBody>
          <a:bodyPr>
            <a:normAutofit/>
          </a:bodyPr>
          <a:lstStyle/>
          <a:p>
            <a:pPr algn="ctr" eaLnBrk="1" fontAlgn="auto" hangingPunct="1">
              <a:spcAft>
                <a:spcPts val="0"/>
              </a:spcAft>
              <a:defRPr/>
            </a:pPr>
            <a:r>
              <a:rPr lang="en-US" altLang="en-US" sz="3600" dirty="0">
                <a:solidFill>
                  <a:schemeClr val="tx1"/>
                </a:solidFill>
                <a:effectLst/>
                <a:latin typeface="Arial Black" panose="020B0A04020102020204" pitchFamily="34" charset="0"/>
                <a:cs typeface="Arial" panose="020B0604020202020204" pitchFamily="34" charset="0"/>
              </a:rPr>
              <a:t>Voter 4: Results</a:t>
            </a:r>
          </a:p>
        </p:txBody>
      </p:sp>
      <p:grpSp>
        <p:nvGrpSpPr>
          <p:cNvPr id="39940" name="Group 9">
            <a:extLst>
              <a:ext uri="{FF2B5EF4-FFF2-40B4-BE49-F238E27FC236}">
                <a16:creationId xmlns:a16="http://schemas.microsoft.com/office/drawing/2014/main" id="{C84427D7-78BE-46AD-AF92-F98AED891D40}"/>
              </a:ext>
            </a:extLst>
          </p:cNvPr>
          <p:cNvGrpSpPr>
            <a:grpSpLocks/>
          </p:cNvGrpSpPr>
          <p:nvPr/>
        </p:nvGrpSpPr>
        <p:grpSpPr bwMode="auto">
          <a:xfrm>
            <a:off x="8229600" y="76200"/>
            <a:ext cx="690563" cy="769938"/>
            <a:chOff x="7924800" y="76201"/>
            <a:chExt cx="971550" cy="990600"/>
          </a:xfrm>
        </p:grpSpPr>
        <p:grpSp>
          <p:nvGrpSpPr>
            <p:cNvPr id="39942" name="Group 10">
              <a:extLst>
                <a:ext uri="{FF2B5EF4-FFF2-40B4-BE49-F238E27FC236}">
                  <a16:creationId xmlns:a16="http://schemas.microsoft.com/office/drawing/2014/main" id="{DDFF9552-0BAC-461A-B113-215DF9B96A7D}"/>
                </a:ext>
              </a:extLst>
            </p:cNvPr>
            <p:cNvGrpSpPr>
              <a:grpSpLocks/>
            </p:cNvGrpSpPr>
            <p:nvPr/>
          </p:nvGrpSpPr>
          <p:grpSpPr bwMode="auto">
            <a:xfrm>
              <a:off x="7924800" y="76201"/>
              <a:ext cx="971550" cy="990600"/>
              <a:chOff x="4724400" y="2590800"/>
              <a:chExt cx="1123950" cy="1069227"/>
            </a:xfrm>
          </p:grpSpPr>
          <p:pic>
            <p:nvPicPr>
              <p:cNvPr id="39944" name="Picture 2" descr="WI">
                <a:extLst>
                  <a:ext uri="{FF2B5EF4-FFF2-40B4-BE49-F238E27FC236}">
                    <a16:creationId xmlns:a16="http://schemas.microsoft.com/office/drawing/2014/main" id="{E5F6E8A8-204A-4DA5-B313-4C1CB732F87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4" name="TextBox 13">
                <a:extLst>
                  <a:ext uri="{FF2B5EF4-FFF2-40B4-BE49-F238E27FC236}">
                    <a16:creationId xmlns:a16="http://schemas.microsoft.com/office/drawing/2014/main" id="{BFA386F9-5973-437F-97F6-F15FD204E03D}"/>
                  </a:ext>
                </a:extLst>
              </p:cNvPr>
              <p:cNvSpPr txBox="1"/>
              <p:nvPr/>
            </p:nvSpPr>
            <p:spPr>
              <a:xfrm>
                <a:off x="4739903" y="2793622"/>
                <a:ext cx="968923" cy="427691"/>
              </a:xfrm>
              <a:prstGeom prst="rect">
                <a:avLst/>
              </a:prstGeom>
              <a:noFill/>
            </p:spPr>
            <p:txBody>
              <a:bodyPr>
                <a:spAutoFit/>
              </a:bodyPr>
              <a:lstStyle/>
              <a:p>
                <a:pPr algn="ctr" eaLnBrk="1" hangingPunct="1">
                  <a:defRPr/>
                </a:pPr>
                <a:endParaRPr lang="en-US" sz="1400" dirty="0">
                  <a:solidFill>
                    <a:prstClr val="black"/>
                  </a:solidFill>
                  <a:cs typeface="+mn-cs"/>
                </a:endParaRPr>
              </a:p>
            </p:txBody>
          </p:sp>
        </p:grpSp>
        <p:sp>
          <p:nvSpPr>
            <p:cNvPr id="12" name="TextBox 11">
              <a:extLst>
                <a:ext uri="{FF2B5EF4-FFF2-40B4-BE49-F238E27FC236}">
                  <a16:creationId xmlns:a16="http://schemas.microsoft.com/office/drawing/2014/main" id="{B75C308A-3FCB-44DD-9894-3F250757EED8}"/>
                </a:ext>
              </a:extLst>
            </p:cNvPr>
            <p:cNvSpPr txBox="1"/>
            <p:nvPr/>
          </p:nvSpPr>
          <p:spPr>
            <a:xfrm>
              <a:off x="7967236" y="392785"/>
              <a:ext cx="886678" cy="357432"/>
            </a:xfrm>
            <a:prstGeom prst="rect">
              <a:avLst/>
            </a:prstGeom>
            <a:noFill/>
          </p:spPr>
          <p:txBody>
            <a:bodyPr>
              <a:spAutoFit/>
            </a:bodyPr>
            <a:lstStyle/>
            <a:p>
              <a:pPr algn="ctr" eaLnBrk="1" hangingPunct="1">
                <a:defRPr/>
              </a:pPr>
              <a:r>
                <a:rPr lang="en-US" sz="1200" b="1" dirty="0">
                  <a:solidFill>
                    <a:prstClr val="black"/>
                  </a:solidFill>
                  <a:cs typeface="+mn-cs"/>
                </a:rPr>
                <a:t>WEC</a:t>
              </a:r>
            </a:p>
          </p:txBody>
        </p:sp>
      </p:grpSp>
      <p:pic>
        <p:nvPicPr>
          <p:cNvPr id="4" name="Picture 3">
            <a:extLst>
              <a:ext uri="{FF2B5EF4-FFF2-40B4-BE49-F238E27FC236}">
                <a16:creationId xmlns:a16="http://schemas.microsoft.com/office/drawing/2014/main" id="{AE8209E5-B74C-436B-86CC-9B955D1FDBD7}"/>
              </a:ext>
            </a:extLst>
          </p:cNvPr>
          <p:cNvPicPr>
            <a:picLocks noChangeAspect="1"/>
          </p:cNvPicPr>
          <p:nvPr/>
        </p:nvPicPr>
        <p:blipFill>
          <a:blip r:embed="rId4"/>
          <a:stretch>
            <a:fillRect/>
          </a:stretch>
        </p:blipFill>
        <p:spPr>
          <a:xfrm>
            <a:off x="1295400" y="846138"/>
            <a:ext cx="6781800" cy="5673724"/>
          </a:xfrm>
          <a:prstGeom prst="rect">
            <a:avLst/>
          </a:prstGeom>
        </p:spPr>
      </p:pic>
    </p:spTree>
    <p:extLst>
      <p:ext uri="{BB962C8B-B14F-4D97-AF65-F5344CB8AC3E}">
        <p14:creationId xmlns:p14="http://schemas.microsoft.com/office/powerpoint/2010/main" val="3885281160"/>
      </p:ext>
    </p:extLst>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A90C39A3-6908-4F23-9694-2848217AF91E}"/>
              </a:ext>
            </a:extLst>
          </p:cNvPr>
          <p:cNvSpPr>
            <a:spLocks noGrp="1" noChangeArrowheads="1"/>
          </p:cNvSpPr>
          <p:nvPr>
            <p:ph idx="1"/>
          </p:nvPr>
        </p:nvSpPr>
        <p:spPr>
          <a:xfrm>
            <a:off x="421524" y="1219200"/>
            <a:ext cx="8502650" cy="4787900"/>
          </a:xfrm>
        </p:spPr>
        <p:txBody>
          <a:bodyPr/>
          <a:lstStyle/>
          <a:p>
            <a:pPr eaLnBrk="1" hangingPunct="1">
              <a:lnSpc>
                <a:spcPct val="90000"/>
              </a:lnSpc>
              <a:buFont typeface="Arial" panose="020B0604020202020204" pitchFamily="34" charset="0"/>
              <a:buNone/>
            </a:pPr>
            <a:endParaRPr lang="en-US" altLang="en-US" sz="1300" dirty="0">
              <a:latin typeface="Arial" panose="020B0604020202020204" pitchFamily="34" charset="0"/>
              <a:cs typeface="Arial" panose="020B0604020202020204" pitchFamily="34" charset="0"/>
            </a:endParaRPr>
          </a:p>
          <a:p>
            <a:pPr eaLnBrk="1" hangingPunct="1">
              <a:lnSpc>
                <a:spcPct val="90000"/>
              </a:lnSpc>
              <a:buFont typeface="Arial" panose="020B0604020202020204" pitchFamily="34" charset="0"/>
              <a:buNone/>
            </a:pPr>
            <a:endParaRPr lang="en-US" altLang="en-US" sz="1300" dirty="0">
              <a:latin typeface="Arial" panose="020B0604020202020204" pitchFamily="34" charset="0"/>
              <a:cs typeface="Arial" panose="020B0604020202020204" pitchFamily="34" charset="0"/>
            </a:endParaRPr>
          </a:p>
          <a:p>
            <a:pPr lvl="1" eaLnBrk="1" hangingPunct="1"/>
            <a:endParaRPr lang="en-US" altLang="en-US" sz="2400" dirty="0">
              <a:latin typeface="Arial" panose="020B0604020202020204" pitchFamily="34" charset="0"/>
              <a:cs typeface="Arial" panose="020B0604020202020204" pitchFamily="34" charset="0"/>
            </a:endParaRPr>
          </a:p>
          <a:p>
            <a:pPr lvl="2" eaLnBrk="1" hangingPunct="1"/>
            <a:endParaRPr lang="en-US" altLang="en-US" sz="1100" dirty="0">
              <a:latin typeface="Arial" panose="020B0604020202020204" pitchFamily="34" charset="0"/>
              <a:cs typeface="Arial" panose="020B0604020202020204" pitchFamily="34" charset="0"/>
            </a:endParaRPr>
          </a:p>
          <a:p>
            <a:pPr lvl="1" eaLnBrk="1" hangingPunct="1"/>
            <a:endParaRPr lang="en-US" altLang="en-US" sz="1300" dirty="0">
              <a:latin typeface="Arial" panose="020B0604020202020204" pitchFamily="34" charset="0"/>
              <a:cs typeface="Arial" panose="020B0604020202020204" pitchFamily="34" charset="0"/>
            </a:endParaRPr>
          </a:p>
          <a:p>
            <a:pPr lvl="1" eaLnBrk="1" hangingPunct="1"/>
            <a:endParaRPr lang="en-US" altLang="en-US" sz="2800" dirty="0">
              <a:latin typeface="Arial" panose="020B0604020202020204" pitchFamily="34" charset="0"/>
              <a:cs typeface="Arial" panose="020B0604020202020204" pitchFamily="34" charset="0"/>
            </a:endParaRPr>
          </a:p>
        </p:txBody>
      </p:sp>
      <p:sp>
        <p:nvSpPr>
          <p:cNvPr id="50178" name="Rectangle 2">
            <a:extLst>
              <a:ext uri="{FF2B5EF4-FFF2-40B4-BE49-F238E27FC236}">
                <a16:creationId xmlns:a16="http://schemas.microsoft.com/office/drawing/2014/main" id="{CB87313E-E80D-4D74-A1ED-F20726F49ECB}"/>
              </a:ext>
            </a:extLst>
          </p:cNvPr>
          <p:cNvSpPr>
            <a:spLocks noGrp="1" noChangeArrowheads="1"/>
          </p:cNvSpPr>
          <p:nvPr>
            <p:ph type="title"/>
          </p:nvPr>
        </p:nvSpPr>
        <p:spPr>
          <a:xfrm>
            <a:off x="685800" y="0"/>
            <a:ext cx="7772400" cy="1492885"/>
          </a:xfrm>
        </p:spPr>
        <p:txBody>
          <a:bodyPr>
            <a:normAutofit/>
          </a:bodyPr>
          <a:lstStyle/>
          <a:p>
            <a:pPr algn="ctr" eaLnBrk="1" fontAlgn="auto" hangingPunct="1">
              <a:spcAft>
                <a:spcPts val="0"/>
              </a:spcAft>
              <a:defRPr/>
            </a:pPr>
            <a:r>
              <a:rPr lang="en-US" altLang="en-US" sz="3600" dirty="0">
                <a:solidFill>
                  <a:schemeClr val="tx1"/>
                </a:solidFill>
                <a:effectLst/>
                <a:latin typeface="Arial Black" panose="020B0A04020102020204" pitchFamily="34" charset="0"/>
                <a:cs typeface="Arial" panose="020B0604020202020204" pitchFamily="34" charset="0"/>
              </a:rPr>
              <a:t>Training Examples:  Voter 5</a:t>
            </a:r>
          </a:p>
        </p:txBody>
      </p:sp>
      <p:grpSp>
        <p:nvGrpSpPr>
          <p:cNvPr id="39940" name="Group 9">
            <a:extLst>
              <a:ext uri="{FF2B5EF4-FFF2-40B4-BE49-F238E27FC236}">
                <a16:creationId xmlns:a16="http://schemas.microsoft.com/office/drawing/2014/main" id="{C84427D7-78BE-46AD-AF92-F98AED891D40}"/>
              </a:ext>
            </a:extLst>
          </p:cNvPr>
          <p:cNvGrpSpPr>
            <a:grpSpLocks/>
          </p:cNvGrpSpPr>
          <p:nvPr/>
        </p:nvGrpSpPr>
        <p:grpSpPr bwMode="auto">
          <a:xfrm>
            <a:off x="8229600" y="76200"/>
            <a:ext cx="690563" cy="769938"/>
            <a:chOff x="7924800" y="76201"/>
            <a:chExt cx="971550" cy="990600"/>
          </a:xfrm>
        </p:grpSpPr>
        <p:grpSp>
          <p:nvGrpSpPr>
            <p:cNvPr id="39942" name="Group 10">
              <a:extLst>
                <a:ext uri="{FF2B5EF4-FFF2-40B4-BE49-F238E27FC236}">
                  <a16:creationId xmlns:a16="http://schemas.microsoft.com/office/drawing/2014/main" id="{DDFF9552-0BAC-461A-B113-215DF9B96A7D}"/>
                </a:ext>
              </a:extLst>
            </p:cNvPr>
            <p:cNvGrpSpPr>
              <a:grpSpLocks/>
            </p:cNvGrpSpPr>
            <p:nvPr/>
          </p:nvGrpSpPr>
          <p:grpSpPr bwMode="auto">
            <a:xfrm>
              <a:off x="7924800" y="76201"/>
              <a:ext cx="971550" cy="990600"/>
              <a:chOff x="4724400" y="2590800"/>
              <a:chExt cx="1123950" cy="1069227"/>
            </a:xfrm>
          </p:grpSpPr>
          <p:pic>
            <p:nvPicPr>
              <p:cNvPr id="39944" name="Picture 2" descr="WI">
                <a:extLst>
                  <a:ext uri="{FF2B5EF4-FFF2-40B4-BE49-F238E27FC236}">
                    <a16:creationId xmlns:a16="http://schemas.microsoft.com/office/drawing/2014/main" id="{E5F6E8A8-204A-4DA5-B313-4C1CB732F87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4" name="TextBox 13">
                <a:extLst>
                  <a:ext uri="{FF2B5EF4-FFF2-40B4-BE49-F238E27FC236}">
                    <a16:creationId xmlns:a16="http://schemas.microsoft.com/office/drawing/2014/main" id="{BFA386F9-5973-437F-97F6-F15FD204E03D}"/>
                  </a:ext>
                </a:extLst>
              </p:cNvPr>
              <p:cNvSpPr txBox="1"/>
              <p:nvPr/>
            </p:nvSpPr>
            <p:spPr>
              <a:xfrm>
                <a:off x="4739903" y="2793622"/>
                <a:ext cx="968923" cy="427691"/>
              </a:xfrm>
              <a:prstGeom prst="rect">
                <a:avLst/>
              </a:prstGeom>
              <a:noFill/>
            </p:spPr>
            <p:txBody>
              <a:bodyPr>
                <a:spAutoFit/>
              </a:bodyPr>
              <a:lstStyle/>
              <a:p>
                <a:pPr algn="ctr" eaLnBrk="1" hangingPunct="1">
                  <a:defRPr/>
                </a:pPr>
                <a:endParaRPr lang="en-US" sz="1400" dirty="0">
                  <a:solidFill>
                    <a:prstClr val="black"/>
                  </a:solidFill>
                  <a:cs typeface="+mn-cs"/>
                </a:endParaRPr>
              </a:p>
            </p:txBody>
          </p:sp>
        </p:grpSp>
        <p:sp>
          <p:nvSpPr>
            <p:cNvPr id="12" name="TextBox 11">
              <a:extLst>
                <a:ext uri="{FF2B5EF4-FFF2-40B4-BE49-F238E27FC236}">
                  <a16:creationId xmlns:a16="http://schemas.microsoft.com/office/drawing/2014/main" id="{B75C308A-3FCB-44DD-9894-3F250757EED8}"/>
                </a:ext>
              </a:extLst>
            </p:cNvPr>
            <p:cNvSpPr txBox="1"/>
            <p:nvPr/>
          </p:nvSpPr>
          <p:spPr>
            <a:xfrm>
              <a:off x="7967236" y="392785"/>
              <a:ext cx="886678" cy="357432"/>
            </a:xfrm>
            <a:prstGeom prst="rect">
              <a:avLst/>
            </a:prstGeom>
            <a:noFill/>
          </p:spPr>
          <p:txBody>
            <a:bodyPr>
              <a:spAutoFit/>
            </a:bodyPr>
            <a:lstStyle/>
            <a:p>
              <a:pPr algn="ctr" eaLnBrk="1" hangingPunct="1">
                <a:defRPr/>
              </a:pPr>
              <a:r>
                <a:rPr lang="en-US" sz="1200" b="1" dirty="0">
                  <a:solidFill>
                    <a:prstClr val="black"/>
                  </a:solidFill>
                  <a:cs typeface="+mn-cs"/>
                </a:rPr>
                <a:t>WEC</a:t>
              </a:r>
            </a:p>
          </p:txBody>
        </p:sp>
      </p:grpSp>
      <p:pic>
        <p:nvPicPr>
          <p:cNvPr id="3" name="Picture 2">
            <a:extLst>
              <a:ext uri="{FF2B5EF4-FFF2-40B4-BE49-F238E27FC236}">
                <a16:creationId xmlns:a16="http://schemas.microsoft.com/office/drawing/2014/main" id="{3A7E4F92-9A4D-4B17-AD0A-FFC37BBD738E}"/>
              </a:ext>
            </a:extLst>
          </p:cNvPr>
          <p:cNvPicPr>
            <a:picLocks noChangeAspect="1"/>
          </p:cNvPicPr>
          <p:nvPr/>
        </p:nvPicPr>
        <p:blipFill>
          <a:blip r:embed="rId4"/>
          <a:stretch>
            <a:fillRect/>
          </a:stretch>
        </p:blipFill>
        <p:spPr>
          <a:xfrm>
            <a:off x="1524000" y="1219199"/>
            <a:ext cx="6019800" cy="5160963"/>
          </a:xfrm>
          <a:prstGeom prst="rect">
            <a:avLst/>
          </a:prstGeom>
        </p:spPr>
      </p:pic>
    </p:spTree>
    <p:extLst>
      <p:ext uri="{BB962C8B-B14F-4D97-AF65-F5344CB8AC3E}">
        <p14:creationId xmlns:p14="http://schemas.microsoft.com/office/powerpoint/2010/main" val="2572619812"/>
      </p:ext>
    </p:extLst>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A90C39A3-6908-4F23-9694-2848217AF91E}"/>
              </a:ext>
            </a:extLst>
          </p:cNvPr>
          <p:cNvSpPr>
            <a:spLocks noGrp="1" noChangeArrowheads="1"/>
          </p:cNvSpPr>
          <p:nvPr>
            <p:ph idx="1"/>
          </p:nvPr>
        </p:nvSpPr>
        <p:spPr>
          <a:xfrm>
            <a:off x="381000" y="1219200"/>
            <a:ext cx="8502650" cy="4787900"/>
          </a:xfrm>
        </p:spPr>
        <p:txBody>
          <a:bodyPr/>
          <a:lstStyle/>
          <a:p>
            <a:pPr eaLnBrk="1" hangingPunct="1">
              <a:lnSpc>
                <a:spcPct val="90000"/>
              </a:lnSpc>
              <a:buFont typeface="Arial" panose="020B0604020202020204" pitchFamily="34" charset="0"/>
              <a:buNone/>
            </a:pPr>
            <a:endParaRPr lang="en-US" altLang="en-US" sz="1300" dirty="0">
              <a:latin typeface="Arial" panose="020B0604020202020204" pitchFamily="34" charset="0"/>
              <a:cs typeface="Arial" panose="020B0604020202020204" pitchFamily="34" charset="0"/>
            </a:endParaRPr>
          </a:p>
          <a:p>
            <a:pPr eaLnBrk="1" hangingPunct="1">
              <a:lnSpc>
                <a:spcPct val="90000"/>
              </a:lnSpc>
              <a:buFont typeface="Arial" panose="020B0604020202020204" pitchFamily="34" charset="0"/>
              <a:buNone/>
            </a:pPr>
            <a:endParaRPr lang="en-US" altLang="en-US" sz="1300" dirty="0">
              <a:latin typeface="Arial" panose="020B0604020202020204" pitchFamily="34" charset="0"/>
              <a:cs typeface="Arial" panose="020B0604020202020204" pitchFamily="34" charset="0"/>
            </a:endParaRPr>
          </a:p>
          <a:p>
            <a:pPr lvl="1" eaLnBrk="1" hangingPunct="1"/>
            <a:endParaRPr lang="en-US" altLang="en-US" sz="2400" dirty="0">
              <a:latin typeface="Arial" panose="020B0604020202020204" pitchFamily="34" charset="0"/>
              <a:cs typeface="Arial" panose="020B0604020202020204" pitchFamily="34" charset="0"/>
            </a:endParaRPr>
          </a:p>
          <a:p>
            <a:pPr lvl="2" eaLnBrk="1" hangingPunct="1"/>
            <a:endParaRPr lang="en-US" altLang="en-US" sz="1100" dirty="0">
              <a:latin typeface="Arial" panose="020B0604020202020204" pitchFamily="34" charset="0"/>
              <a:cs typeface="Arial" panose="020B0604020202020204" pitchFamily="34" charset="0"/>
            </a:endParaRPr>
          </a:p>
          <a:p>
            <a:pPr lvl="1" eaLnBrk="1" hangingPunct="1"/>
            <a:endParaRPr lang="en-US" altLang="en-US" sz="1300" dirty="0">
              <a:latin typeface="Arial" panose="020B0604020202020204" pitchFamily="34" charset="0"/>
              <a:cs typeface="Arial" panose="020B0604020202020204" pitchFamily="34" charset="0"/>
            </a:endParaRPr>
          </a:p>
          <a:p>
            <a:pPr lvl="1" eaLnBrk="1" hangingPunct="1"/>
            <a:endParaRPr lang="en-US" altLang="en-US" sz="2800" dirty="0">
              <a:latin typeface="Arial" panose="020B0604020202020204" pitchFamily="34" charset="0"/>
              <a:cs typeface="Arial" panose="020B0604020202020204" pitchFamily="34" charset="0"/>
            </a:endParaRPr>
          </a:p>
        </p:txBody>
      </p:sp>
      <p:sp>
        <p:nvSpPr>
          <p:cNvPr id="50178" name="Rectangle 2">
            <a:extLst>
              <a:ext uri="{FF2B5EF4-FFF2-40B4-BE49-F238E27FC236}">
                <a16:creationId xmlns:a16="http://schemas.microsoft.com/office/drawing/2014/main" id="{CB87313E-E80D-4D74-A1ED-F20726F49ECB}"/>
              </a:ext>
            </a:extLst>
          </p:cNvPr>
          <p:cNvSpPr>
            <a:spLocks noGrp="1" noChangeArrowheads="1"/>
          </p:cNvSpPr>
          <p:nvPr>
            <p:ph type="title"/>
          </p:nvPr>
        </p:nvSpPr>
        <p:spPr>
          <a:xfrm>
            <a:off x="685800" y="-152399"/>
            <a:ext cx="7772400" cy="1143000"/>
          </a:xfrm>
        </p:spPr>
        <p:txBody>
          <a:bodyPr>
            <a:normAutofit/>
          </a:bodyPr>
          <a:lstStyle/>
          <a:p>
            <a:pPr algn="ctr" eaLnBrk="1" fontAlgn="auto" hangingPunct="1">
              <a:spcAft>
                <a:spcPts val="0"/>
              </a:spcAft>
              <a:defRPr/>
            </a:pPr>
            <a:r>
              <a:rPr lang="en-US" altLang="en-US" sz="3600" dirty="0">
                <a:solidFill>
                  <a:schemeClr val="tx1"/>
                </a:solidFill>
                <a:effectLst/>
                <a:latin typeface="Arial Black" panose="020B0A04020102020204" pitchFamily="34" charset="0"/>
                <a:cs typeface="Arial" panose="020B0604020202020204" pitchFamily="34" charset="0"/>
              </a:rPr>
              <a:t>Voter 5: Results</a:t>
            </a:r>
          </a:p>
        </p:txBody>
      </p:sp>
      <p:grpSp>
        <p:nvGrpSpPr>
          <p:cNvPr id="39940" name="Group 9">
            <a:extLst>
              <a:ext uri="{FF2B5EF4-FFF2-40B4-BE49-F238E27FC236}">
                <a16:creationId xmlns:a16="http://schemas.microsoft.com/office/drawing/2014/main" id="{C84427D7-78BE-46AD-AF92-F98AED891D40}"/>
              </a:ext>
            </a:extLst>
          </p:cNvPr>
          <p:cNvGrpSpPr>
            <a:grpSpLocks/>
          </p:cNvGrpSpPr>
          <p:nvPr/>
        </p:nvGrpSpPr>
        <p:grpSpPr bwMode="auto">
          <a:xfrm>
            <a:off x="8229600" y="76200"/>
            <a:ext cx="690563" cy="769938"/>
            <a:chOff x="7924800" y="76201"/>
            <a:chExt cx="971550" cy="990600"/>
          </a:xfrm>
        </p:grpSpPr>
        <p:grpSp>
          <p:nvGrpSpPr>
            <p:cNvPr id="39942" name="Group 10">
              <a:extLst>
                <a:ext uri="{FF2B5EF4-FFF2-40B4-BE49-F238E27FC236}">
                  <a16:creationId xmlns:a16="http://schemas.microsoft.com/office/drawing/2014/main" id="{DDFF9552-0BAC-461A-B113-215DF9B96A7D}"/>
                </a:ext>
              </a:extLst>
            </p:cNvPr>
            <p:cNvGrpSpPr>
              <a:grpSpLocks/>
            </p:cNvGrpSpPr>
            <p:nvPr/>
          </p:nvGrpSpPr>
          <p:grpSpPr bwMode="auto">
            <a:xfrm>
              <a:off x="7924800" y="76201"/>
              <a:ext cx="971550" cy="990600"/>
              <a:chOff x="4724400" y="2590800"/>
              <a:chExt cx="1123950" cy="1069227"/>
            </a:xfrm>
          </p:grpSpPr>
          <p:pic>
            <p:nvPicPr>
              <p:cNvPr id="39944" name="Picture 2" descr="WI">
                <a:extLst>
                  <a:ext uri="{FF2B5EF4-FFF2-40B4-BE49-F238E27FC236}">
                    <a16:creationId xmlns:a16="http://schemas.microsoft.com/office/drawing/2014/main" id="{E5F6E8A8-204A-4DA5-B313-4C1CB732F87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4" name="TextBox 13">
                <a:extLst>
                  <a:ext uri="{FF2B5EF4-FFF2-40B4-BE49-F238E27FC236}">
                    <a16:creationId xmlns:a16="http://schemas.microsoft.com/office/drawing/2014/main" id="{BFA386F9-5973-437F-97F6-F15FD204E03D}"/>
                  </a:ext>
                </a:extLst>
              </p:cNvPr>
              <p:cNvSpPr txBox="1"/>
              <p:nvPr/>
            </p:nvSpPr>
            <p:spPr>
              <a:xfrm>
                <a:off x="4739903" y="2793622"/>
                <a:ext cx="968923" cy="427691"/>
              </a:xfrm>
              <a:prstGeom prst="rect">
                <a:avLst/>
              </a:prstGeom>
              <a:noFill/>
            </p:spPr>
            <p:txBody>
              <a:bodyPr>
                <a:spAutoFit/>
              </a:bodyPr>
              <a:lstStyle/>
              <a:p>
                <a:pPr algn="ctr" eaLnBrk="1" hangingPunct="1">
                  <a:defRPr/>
                </a:pPr>
                <a:endParaRPr lang="en-US" sz="1400" dirty="0">
                  <a:solidFill>
                    <a:prstClr val="black"/>
                  </a:solidFill>
                  <a:cs typeface="+mn-cs"/>
                </a:endParaRPr>
              </a:p>
            </p:txBody>
          </p:sp>
        </p:grpSp>
        <p:sp>
          <p:nvSpPr>
            <p:cNvPr id="12" name="TextBox 11">
              <a:extLst>
                <a:ext uri="{FF2B5EF4-FFF2-40B4-BE49-F238E27FC236}">
                  <a16:creationId xmlns:a16="http://schemas.microsoft.com/office/drawing/2014/main" id="{B75C308A-3FCB-44DD-9894-3F250757EED8}"/>
                </a:ext>
              </a:extLst>
            </p:cNvPr>
            <p:cNvSpPr txBox="1"/>
            <p:nvPr/>
          </p:nvSpPr>
          <p:spPr>
            <a:xfrm>
              <a:off x="7967236" y="392785"/>
              <a:ext cx="886678" cy="357432"/>
            </a:xfrm>
            <a:prstGeom prst="rect">
              <a:avLst/>
            </a:prstGeom>
            <a:noFill/>
          </p:spPr>
          <p:txBody>
            <a:bodyPr>
              <a:spAutoFit/>
            </a:bodyPr>
            <a:lstStyle/>
            <a:p>
              <a:pPr algn="ctr" eaLnBrk="1" hangingPunct="1">
                <a:defRPr/>
              </a:pPr>
              <a:r>
                <a:rPr lang="en-US" sz="1200" b="1" dirty="0">
                  <a:solidFill>
                    <a:prstClr val="black"/>
                  </a:solidFill>
                  <a:cs typeface="+mn-cs"/>
                </a:rPr>
                <a:t>WEC</a:t>
              </a:r>
            </a:p>
          </p:txBody>
        </p:sp>
      </p:grpSp>
      <p:pic>
        <p:nvPicPr>
          <p:cNvPr id="4" name="Picture 3">
            <a:extLst>
              <a:ext uri="{FF2B5EF4-FFF2-40B4-BE49-F238E27FC236}">
                <a16:creationId xmlns:a16="http://schemas.microsoft.com/office/drawing/2014/main" id="{5999B337-7873-4B4F-A223-6EEFD57E625A}"/>
              </a:ext>
            </a:extLst>
          </p:cNvPr>
          <p:cNvPicPr>
            <a:picLocks noChangeAspect="1"/>
          </p:cNvPicPr>
          <p:nvPr/>
        </p:nvPicPr>
        <p:blipFill>
          <a:blip r:embed="rId4"/>
          <a:stretch>
            <a:fillRect/>
          </a:stretch>
        </p:blipFill>
        <p:spPr>
          <a:xfrm>
            <a:off x="1419161" y="846138"/>
            <a:ext cx="6305678" cy="5783262"/>
          </a:xfrm>
          <a:prstGeom prst="rect">
            <a:avLst/>
          </a:prstGeom>
        </p:spPr>
      </p:pic>
    </p:spTree>
    <p:extLst>
      <p:ext uri="{BB962C8B-B14F-4D97-AF65-F5344CB8AC3E}">
        <p14:creationId xmlns:p14="http://schemas.microsoft.com/office/powerpoint/2010/main" val="1691649865"/>
      </p:ext>
    </p:extLst>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A90C39A3-6908-4F23-9694-2848217AF91E}"/>
              </a:ext>
            </a:extLst>
          </p:cNvPr>
          <p:cNvSpPr>
            <a:spLocks noGrp="1" noChangeArrowheads="1"/>
          </p:cNvSpPr>
          <p:nvPr>
            <p:ph idx="1"/>
          </p:nvPr>
        </p:nvSpPr>
        <p:spPr>
          <a:xfrm>
            <a:off x="421524" y="1219200"/>
            <a:ext cx="8502650" cy="4787900"/>
          </a:xfrm>
        </p:spPr>
        <p:txBody>
          <a:bodyPr/>
          <a:lstStyle/>
          <a:p>
            <a:pPr eaLnBrk="1" hangingPunct="1">
              <a:lnSpc>
                <a:spcPct val="90000"/>
              </a:lnSpc>
              <a:buFont typeface="Arial" panose="020B0604020202020204" pitchFamily="34" charset="0"/>
              <a:buNone/>
            </a:pPr>
            <a:endParaRPr lang="en-US" altLang="en-US" sz="1300" dirty="0">
              <a:latin typeface="Arial" panose="020B0604020202020204" pitchFamily="34" charset="0"/>
              <a:cs typeface="Arial" panose="020B0604020202020204" pitchFamily="34" charset="0"/>
            </a:endParaRPr>
          </a:p>
          <a:p>
            <a:pPr eaLnBrk="1" hangingPunct="1">
              <a:lnSpc>
                <a:spcPct val="90000"/>
              </a:lnSpc>
              <a:buFont typeface="Arial" panose="020B0604020202020204" pitchFamily="34" charset="0"/>
              <a:buNone/>
            </a:pPr>
            <a:endParaRPr lang="en-US" altLang="en-US" sz="1300" dirty="0">
              <a:latin typeface="Arial" panose="020B0604020202020204" pitchFamily="34" charset="0"/>
              <a:cs typeface="Arial" panose="020B0604020202020204" pitchFamily="34" charset="0"/>
            </a:endParaRPr>
          </a:p>
          <a:p>
            <a:pPr lvl="1" eaLnBrk="1" hangingPunct="1"/>
            <a:endParaRPr lang="en-US" altLang="en-US" sz="2400" dirty="0">
              <a:latin typeface="Arial" panose="020B0604020202020204" pitchFamily="34" charset="0"/>
              <a:cs typeface="Arial" panose="020B0604020202020204" pitchFamily="34" charset="0"/>
            </a:endParaRPr>
          </a:p>
          <a:p>
            <a:pPr lvl="2" eaLnBrk="1" hangingPunct="1"/>
            <a:endParaRPr lang="en-US" altLang="en-US" sz="1100" dirty="0">
              <a:latin typeface="Arial" panose="020B0604020202020204" pitchFamily="34" charset="0"/>
              <a:cs typeface="Arial" panose="020B0604020202020204" pitchFamily="34" charset="0"/>
            </a:endParaRPr>
          </a:p>
          <a:p>
            <a:pPr lvl="1" eaLnBrk="1" hangingPunct="1"/>
            <a:endParaRPr lang="en-US" altLang="en-US" sz="1300" dirty="0">
              <a:latin typeface="Arial" panose="020B0604020202020204" pitchFamily="34" charset="0"/>
              <a:cs typeface="Arial" panose="020B0604020202020204" pitchFamily="34" charset="0"/>
            </a:endParaRPr>
          </a:p>
          <a:p>
            <a:pPr lvl="1" eaLnBrk="1" hangingPunct="1"/>
            <a:endParaRPr lang="en-US" altLang="en-US" sz="2800" dirty="0">
              <a:latin typeface="Arial" panose="020B0604020202020204" pitchFamily="34" charset="0"/>
              <a:cs typeface="Arial" panose="020B0604020202020204" pitchFamily="34" charset="0"/>
            </a:endParaRPr>
          </a:p>
        </p:txBody>
      </p:sp>
      <p:sp>
        <p:nvSpPr>
          <p:cNvPr id="50178" name="Rectangle 2">
            <a:extLst>
              <a:ext uri="{FF2B5EF4-FFF2-40B4-BE49-F238E27FC236}">
                <a16:creationId xmlns:a16="http://schemas.microsoft.com/office/drawing/2014/main" id="{CB87313E-E80D-4D74-A1ED-F20726F49ECB}"/>
              </a:ext>
            </a:extLst>
          </p:cNvPr>
          <p:cNvSpPr>
            <a:spLocks noGrp="1" noChangeArrowheads="1"/>
          </p:cNvSpPr>
          <p:nvPr>
            <p:ph type="title"/>
          </p:nvPr>
        </p:nvSpPr>
        <p:spPr>
          <a:xfrm>
            <a:off x="685800" y="399098"/>
            <a:ext cx="7772400" cy="1093787"/>
          </a:xfrm>
        </p:spPr>
        <p:txBody>
          <a:bodyPr>
            <a:normAutofit/>
          </a:bodyPr>
          <a:lstStyle/>
          <a:p>
            <a:pPr algn="ctr" eaLnBrk="1" fontAlgn="auto" hangingPunct="1">
              <a:spcAft>
                <a:spcPts val="0"/>
              </a:spcAft>
              <a:defRPr/>
            </a:pPr>
            <a:r>
              <a:rPr lang="en-US" altLang="en-US" sz="3600" dirty="0">
                <a:solidFill>
                  <a:schemeClr val="tx1"/>
                </a:solidFill>
                <a:effectLst/>
                <a:latin typeface="Arial Black" panose="020B0A04020102020204" pitchFamily="34" charset="0"/>
                <a:cs typeface="Arial" panose="020B0604020202020204" pitchFamily="34" charset="0"/>
              </a:rPr>
              <a:t>Training Examples:  Voter 6</a:t>
            </a:r>
          </a:p>
        </p:txBody>
      </p:sp>
      <p:grpSp>
        <p:nvGrpSpPr>
          <p:cNvPr id="39940" name="Group 9">
            <a:extLst>
              <a:ext uri="{FF2B5EF4-FFF2-40B4-BE49-F238E27FC236}">
                <a16:creationId xmlns:a16="http://schemas.microsoft.com/office/drawing/2014/main" id="{C84427D7-78BE-46AD-AF92-F98AED891D40}"/>
              </a:ext>
            </a:extLst>
          </p:cNvPr>
          <p:cNvGrpSpPr>
            <a:grpSpLocks/>
          </p:cNvGrpSpPr>
          <p:nvPr/>
        </p:nvGrpSpPr>
        <p:grpSpPr bwMode="auto">
          <a:xfrm>
            <a:off x="8229600" y="76200"/>
            <a:ext cx="690563" cy="769938"/>
            <a:chOff x="7924800" y="76201"/>
            <a:chExt cx="971550" cy="990600"/>
          </a:xfrm>
        </p:grpSpPr>
        <p:grpSp>
          <p:nvGrpSpPr>
            <p:cNvPr id="39942" name="Group 10">
              <a:extLst>
                <a:ext uri="{FF2B5EF4-FFF2-40B4-BE49-F238E27FC236}">
                  <a16:creationId xmlns:a16="http://schemas.microsoft.com/office/drawing/2014/main" id="{DDFF9552-0BAC-461A-B113-215DF9B96A7D}"/>
                </a:ext>
              </a:extLst>
            </p:cNvPr>
            <p:cNvGrpSpPr>
              <a:grpSpLocks/>
            </p:cNvGrpSpPr>
            <p:nvPr/>
          </p:nvGrpSpPr>
          <p:grpSpPr bwMode="auto">
            <a:xfrm>
              <a:off x="7924800" y="76201"/>
              <a:ext cx="971550" cy="990600"/>
              <a:chOff x="4724400" y="2590800"/>
              <a:chExt cx="1123950" cy="1069227"/>
            </a:xfrm>
          </p:grpSpPr>
          <p:pic>
            <p:nvPicPr>
              <p:cNvPr id="39944" name="Picture 2" descr="WI">
                <a:extLst>
                  <a:ext uri="{FF2B5EF4-FFF2-40B4-BE49-F238E27FC236}">
                    <a16:creationId xmlns:a16="http://schemas.microsoft.com/office/drawing/2014/main" id="{E5F6E8A8-204A-4DA5-B313-4C1CB732F87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4" name="TextBox 13">
                <a:extLst>
                  <a:ext uri="{FF2B5EF4-FFF2-40B4-BE49-F238E27FC236}">
                    <a16:creationId xmlns:a16="http://schemas.microsoft.com/office/drawing/2014/main" id="{BFA386F9-5973-437F-97F6-F15FD204E03D}"/>
                  </a:ext>
                </a:extLst>
              </p:cNvPr>
              <p:cNvSpPr txBox="1"/>
              <p:nvPr/>
            </p:nvSpPr>
            <p:spPr>
              <a:xfrm>
                <a:off x="4739903" y="2793622"/>
                <a:ext cx="968923" cy="427691"/>
              </a:xfrm>
              <a:prstGeom prst="rect">
                <a:avLst/>
              </a:prstGeom>
              <a:noFill/>
            </p:spPr>
            <p:txBody>
              <a:bodyPr>
                <a:spAutoFit/>
              </a:bodyPr>
              <a:lstStyle/>
              <a:p>
                <a:pPr algn="ctr" eaLnBrk="1" hangingPunct="1">
                  <a:defRPr/>
                </a:pPr>
                <a:endParaRPr lang="en-US" sz="1400" dirty="0">
                  <a:solidFill>
                    <a:prstClr val="black"/>
                  </a:solidFill>
                  <a:cs typeface="+mn-cs"/>
                </a:endParaRPr>
              </a:p>
            </p:txBody>
          </p:sp>
        </p:grpSp>
        <p:sp>
          <p:nvSpPr>
            <p:cNvPr id="12" name="TextBox 11">
              <a:extLst>
                <a:ext uri="{FF2B5EF4-FFF2-40B4-BE49-F238E27FC236}">
                  <a16:creationId xmlns:a16="http://schemas.microsoft.com/office/drawing/2014/main" id="{B75C308A-3FCB-44DD-9894-3F250757EED8}"/>
                </a:ext>
              </a:extLst>
            </p:cNvPr>
            <p:cNvSpPr txBox="1"/>
            <p:nvPr/>
          </p:nvSpPr>
          <p:spPr>
            <a:xfrm>
              <a:off x="7967236" y="392785"/>
              <a:ext cx="886678" cy="357432"/>
            </a:xfrm>
            <a:prstGeom prst="rect">
              <a:avLst/>
            </a:prstGeom>
            <a:noFill/>
          </p:spPr>
          <p:txBody>
            <a:bodyPr>
              <a:spAutoFit/>
            </a:bodyPr>
            <a:lstStyle/>
            <a:p>
              <a:pPr algn="ctr" eaLnBrk="1" hangingPunct="1">
                <a:defRPr/>
              </a:pPr>
              <a:r>
                <a:rPr lang="en-US" sz="1200" b="1" dirty="0">
                  <a:solidFill>
                    <a:prstClr val="black"/>
                  </a:solidFill>
                  <a:cs typeface="+mn-cs"/>
                </a:rPr>
                <a:t>WEC</a:t>
              </a:r>
            </a:p>
          </p:txBody>
        </p:sp>
      </p:grpSp>
      <p:pic>
        <p:nvPicPr>
          <p:cNvPr id="4" name="Picture 3">
            <a:extLst>
              <a:ext uri="{FF2B5EF4-FFF2-40B4-BE49-F238E27FC236}">
                <a16:creationId xmlns:a16="http://schemas.microsoft.com/office/drawing/2014/main" id="{317CC1E2-DDFC-4544-BDE2-5444344A01B7}"/>
              </a:ext>
            </a:extLst>
          </p:cNvPr>
          <p:cNvPicPr>
            <a:picLocks noChangeAspect="1"/>
          </p:cNvPicPr>
          <p:nvPr/>
        </p:nvPicPr>
        <p:blipFill>
          <a:blip r:embed="rId4"/>
          <a:stretch>
            <a:fillRect/>
          </a:stretch>
        </p:blipFill>
        <p:spPr>
          <a:xfrm>
            <a:off x="1495425" y="1371600"/>
            <a:ext cx="6153150" cy="5008562"/>
          </a:xfrm>
          <a:prstGeom prst="rect">
            <a:avLst/>
          </a:prstGeom>
        </p:spPr>
      </p:pic>
    </p:spTree>
    <p:extLst>
      <p:ext uri="{BB962C8B-B14F-4D97-AF65-F5344CB8AC3E}">
        <p14:creationId xmlns:p14="http://schemas.microsoft.com/office/powerpoint/2010/main" val="4233913797"/>
      </p:ext>
    </p:extLst>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A90C39A3-6908-4F23-9694-2848217AF91E}"/>
              </a:ext>
            </a:extLst>
          </p:cNvPr>
          <p:cNvSpPr>
            <a:spLocks noGrp="1" noChangeArrowheads="1"/>
          </p:cNvSpPr>
          <p:nvPr>
            <p:ph idx="1"/>
          </p:nvPr>
        </p:nvSpPr>
        <p:spPr>
          <a:xfrm>
            <a:off x="381000" y="1219200"/>
            <a:ext cx="8502650" cy="4787900"/>
          </a:xfrm>
        </p:spPr>
        <p:txBody>
          <a:bodyPr/>
          <a:lstStyle/>
          <a:p>
            <a:pPr eaLnBrk="1" hangingPunct="1">
              <a:lnSpc>
                <a:spcPct val="90000"/>
              </a:lnSpc>
              <a:buFont typeface="Arial" panose="020B0604020202020204" pitchFamily="34" charset="0"/>
              <a:buNone/>
            </a:pPr>
            <a:endParaRPr lang="en-US" altLang="en-US" sz="1300" dirty="0">
              <a:latin typeface="Arial" panose="020B0604020202020204" pitchFamily="34" charset="0"/>
              <a:cs typeface="Arial" panose="020B0604020202020204" pitchFamily="34" charset="0"/>
            </a:endParaRPr>
          </a:p>
          <a:p>
            <a:pPr eaLnBrk="1" hangingPunct="1">
              <a:lnSpc>
                <a:spcPct val="90000"/>
              </a:lnSpc>
              <a:buFont typeface="Arial" panose="020B0604020202020204" pitchFamily="34" charset="0"/>
              <a:buNone/>
            </a:pPr>
            <a:endParaRPr lang="en-US" altLang="en-US" sz="1300" dirty="0">
              <a:latin typeface="Arial" panose="020B0604020202020204" pitchFamily="34" charset="0"/>
              <a:cs typeface="Arial" panose="020B0604020202020204" pitchFamily="34" charset="0"/>
            </a:endParaRPr>
          </a:p>
          <a:p>
            <a:pPr lvl="1" eaLnBrk="1" hangingPunct="1"/>
            <a:endParaRPr lang="en-US" altLang="en-US" sz="2400" dirty="0">
              <a:latin typeface="Arial" panose="020B0604020202020204" pitchFamily="34" charset="0"/>
              <a:cs typeface="Arial" panose="020B0604020202020204" pitchFamily="34" charset="0"/>
            </a:endParaRPr>
          </a:p>
          <a:p>
            <a:pPr lvl="2" eaLnBrk="1" hangingPunct="1"/>
            <a:endParaRPr lang="en-US" altLang="en-US" sz="1100" dirty="0">
              <a:latin typeface="Arial" panose="020B0604020202020204" pitchFamily="34" charset="0"/>
              <a:cs typeface="Arial" panose="020B0604020202020204" pitchFamily="34" charset="0"/>
            </a:endParaRPr>
          </a:p>
          <a:p>
            <a:pPr lvl="1" eaLnBrk="1" hangingPunct="1"/>
            <a:endParaRPr lang="en-US" altLang="en-US" sz="1300" dirty="0">
              <a:latin typeface="Arial" panose="020B0604020202020204" pitchFamily="34" charset="0"/>
              <a:cs typeface="Arial" panose="020B0604020202020204" pitchFamily="34" charset="0"/>
            </a:endParaRPr>
          </a:p>
          <a:p>
            <a:pPr lvl="1" eaLnBrk="1" hangingPunct="1"/>
            <a:endParaRPr lang="en-US" altLang="en-US" sz="2800" dirty="0">
              <a:latin typeface="Arial" panose="020B0604020202020204" pitchFamily="34" charset="0"/>
              <a:cs typeface="Arial" panose="020B0604020202020204" pitchFamily="34" charset="0"/>
            </a:endParaRPr>
          </a:p>
        </p:txBody>
      </p:sp>
      <p:sp>
        <p:nvSpPr>
          <p:cNvPr id="50178" name="Rectangle 2">
            <a:extLst>
              <a:ext uri="{FF2B5EF4-FFF2-40B4-BE49-F238E27FC236}">
                <a16:creationId xmlns:a16="http://schemas.microsoft.com/office/drawing/2014/main" id="{CB87313E-E80D-4D74-A1ED-F20726F49ECB}"/>
              </a:ext>
            </a:extLst>
          </p:cNvPr>
          <p:cNvSpPr>
            <a:spLocks noGrp="1" noChangeArrowheads="1"/>
          </p:cNvSpPr>
          <p:nvPr>
            <p:ph type="title"/>
          </p:nvPr>
        </p:nvSpPr>
        <p:spPr>
          <a:xfrm>
            <a:off x="685800" y="-152399"/>
            <a:ext cx="7772400" cy="1143000"/>
          </a:xfrm>
        </p:spPr>
        <p:txBody>
          <a:bodyPr>
            <a:normAutofit/>
          </a:bodyPr>
          <a:lstStyle/>
          <a:p>
            <a:pPr algn="ctr" eaLnBrk="1" fontAlgn="auto" hangingPunct="1">
              <a:spcAft>
                <a:spcPts val="0"/>
              </a:spcAft>
              <a:defRPr/>
            </a:pPr>
            <a:r>
              <a:rPr lang="en-US" altLang="en-US" sz="3600" dirty="0">
                <a:solidFill>
                  <a:schemeClr val="tx1"/>
                </a:solidFill>
                <a:effectLst/>
                <a:latin typeface="Arial Black" panose="020B0A04020102020204" pitchFamily="34" charset="0"/>
                <a:cs typeface="Arial" panose="020B0604020202020204" pitchFamily="34" charset="0"/>
              </a:rPr>
              <a:t>Voter 6: Results</a:t>
            </a:r>
          </a:p>
        </p:txBody>
      </p:sp>
      <p:grpSp>
        <p:nvGrpSpPr>
          <p:cNvPr id="39940" name="Group 9">
            <a:extLst>
              <a:ext uri="{FF2B5EF4-FFF2-40B4-BE49-F238E27FC236}">
                <a16:creationId xmlns:a16="http://schemas.microsoft.com/office/drawing/2014/main" id="{C84427D7-78BE-46AD-AF92-F98AED891D40}"/>
              </a:ext>
            </a:extLst>
          </p:cNvPr>
          <p:cNvGrpSpPr>
            <a:grpSpLocks/>
          </p:cNvGrpSpPr>
          <p:nvPr/>
        </p:nvGrpSpPr>
        <p:grpSpPr bwMode="auto">
          <a:xfrm>
            <a:off x="8229600" y="76200"/>
            <a:ext cx="690563" cy="769938"/>
            <a:chOff x="7924800" y="76201"/>
            <a:chExt cx="971550" cy="990600"/>
          </a:xfrm>
        </p:grpSpPr>
        <p:grpSp>
          <p:nvGrpSpPr>
            <p:cNvPr id="39942" name="Group 10">
              <a:extLst>
                <a:ext uri="{FF2B5EF4-FFF2-40B4-BE49-F238E27FC236}">
                  <a16:creationId xmlns:a16="http://schemas.microsoft.com/office/drawing/2014/main" id="{DDFF9552-0BAC-461A-B113-215DF9B96A7D}"/>
                </a:ext>
              </a:extLst>
            </p:cNvPr>
            <p:cNvGrpSpPr>
              <a:grpSpLocks/>
            </p:cNvGrpSpPr>
            <p:nvPr/>
          </p:nvGrpSpPr>
          <p:grpSpPr bwMode="auto">
            <a:xfrm>
              <a:off x="7924800" y="76201"/>
              <a:ext cx="971550" cy="990600"/>
              <a:chOff x="4724400" y="2590800"/>
              <a:chExt cx="1123950" cy="1069227"/>
            </a:xfrm>
          </p:grpSpPr>
          <p:pic>
            <p:nvPicPr>
              <p:cNvPr id="39944" name="Picture 2" descr="WI">
                <a:extLst>
                  <a:ext uri="{FF2B5EF4-FFF2-40B4-BE49-F238E27FC236}">
                    <a16:creationId xmlns:a16="http://schemas.microsoft.com/office/drawing/2014/main" id="{E5F6E8A8-204A-4DA5-B313-4C1CB732F87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4" name="TextBox 13">
                <a:extLst>
                  <a:ext uri="{FF2B5EF4-FFF2-40B4-BE49-F238E27FC236}">
                    <a16:creationId xmlns:a16="http://schemas.microsoft.com/office/drawing/2014/main" id="{BFA386F9-5973-437F-97F6-F15FD204E03D}"/>
                  </a:ext>
                </a:extLst>
              </p:cNvPr>
              <p:cNvSpPr txBox="1"/>
              <p:nvPr/>
            </p:nvSpPr>
            <p:spPr>
              <a:xfrm>
                <a:off x="4739903" y="2793622"/>
                <a:ext cx="968923" cy="427691"/>
              </a:xfrm>
              <a:prstGeom prst="rect">
                <a:avLst/>
              </a:prstGeom>
              <a:noFill/>
            </p:spPr>
            <p:txBody>
              <a:bodyPr>
                <a:spAutoFit/>
              </a:bodyPr>
              <a:lstStyle/>
              <a:p>
                <a:pPr algn="ctr" eaLnBrk="1" hangingPunct="1">
                  <a:defRPr/>
                </a:pPr>
                <a:endParaRPr lang="en-US" sz="1400" dirty="0">
                  <a:solidFill>
                    <a:prstClr val="black"/>
                  </a:solidFill>
                  <a:cs typeface="+mn-cs"/>
                </a:endParaRPr>
              </a:p>
            </p:txBody>
          </p:sp>
        </p:grpSp>
        <p:sp>
          <p:nvSpPr>
            <p:cNvPr id="12" name="TextBox 11">
              <a:extLst>
                <a:ext uri="{FF2B5EF4-FFF2-40B4-BE49-F238E27FC236}">
                  <a16:creationId xmlns:a16="http://schemas.microsoft.com/office/drawing/2014/main" id="{B75C308A-3FCB-44DD-9894-3F250757EED8}"/>
                </a:ext>
              </a:extLst>
            </p:cNvPr>
            <p:cNvSpPr txBox="1"/>
            <p:nvPr/>
          </p:nvSpPr>
          <p:spPr>
            <a:xfrm>
              <a:off x="7967236" y="392785"/>
              <a:ext cx="886678" cy="357432"/>
            </a:xfrm>
            <a:prstGeom prst="rect">
              <a:avLst/>
            </a:prstGeom>
            <a:noFill/>
          </p:spPr>
          <p:txBody>
            <a:bodyPr>
              <a:spAutoFit/>
            </a:bodyPr>
            <a:lstStyle/>
            <a:p>
              <a:pPr algn="ctr" eaLnBrk="1" hangingPunct="1">
                <a:defRPr/>
              </a:pPr>
              <a:r>
                <a:rPr lang="en-US" sz="1200" b="1" dirty="0">
                  <a:solidFill>
                    <a:prstClr val="black"/>
                  </a:solidFill>
                  <a:cs typeface="+mn-cs"/>
                </a:rPr>
                <a:t>WEC</a:t>
              </a:r>
            </a:p>
          </p:txBody>
        </p:sp>
      </p:grpSp>
      <p:pic>
        <p:nvPicPr>
          <p:cNvPr id="6" name="Picture 5">
            <a:extLst>
              <a:ext uri="{FF2B5EF4-FFF2-40B4-BE49-F238E27FC236}">
                <a16:creationId xmlns:a16="http://schemas.microsoft.com/office/drawing/2014/main" id="{156AC930-157D-4D84-8AD3-24927BC46EEF}"/>
              </a:ext>
            </a:extLst>
          </p:cNvPr>
          <p:cNvPicPr>
            <a:picLocks noChangeAspect="1"/>
          </p:cNvPicPr>
          <p:nvPr/>
        </p:nvPicPr>
        <p:blipFill>
          <a:blip r:embed="rId4"/>
          <a:stretch>
            <a:fillRect/>
          </a:stretch>
        </p:blipFill>
        <p:spPr>
          <a:xfrm>
            <a:off x="1571624" y="838200"/>
            <a:ext cx="6281737" cy="5715000"/>
          </a:xfrm>
          <a:prstGeom prst="rect">
            <a:avLst/>
          </a:prstGeom>
        </p:spPr>
      </p:pic>
    </p:spTree>
    <p:extLst>
      <p:ext uri="{BB962C8B-B14F-4D97-AF65-F5344CB8AC3E}">
        <p14:creationId xmlns:p14="http://schemas.microsoft.com/office/powerpoint/2010/main" val="3823264793"/>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04800"/>
            <a:ext cx="8229600" cy="1447800"/>
          </a:xfrm>
        </p:spPr>
        <p:txBody>
          <a:bodyPr>
            <a:normAutofit/>
          </a:bodyPr>
          <a:lstStyle/>
          <a:p>
            <a:pPr algn="ctr" eaLnBrk="1" hangingPunct="1"/>
            <a:r>
              <a:rPr lang="en-US" altLang="en-US" sz="4000" dirty="0">
                <a:latin typeface="Arial Black" panose="020B0A04020102020204" pitchFamily="34" charset="0"/>
              </a:rPr>
              <a:t>Agenda</a:t>
            </a:r>
          </a:p>
        </p:txBody>
      </p:sp>
      <p:sp>
        <p:nvSpPr>
          <p:cNvPr id="7171" name="Rectangle 4"/>
          <p:cNvSpPr>
            <a:spLocks noGrp="1" noChangeArrowheads="1"/>
          </p:cNvSpPr>
          <p:nvPr>
            <p:ph type="body" sz="half" idx="1"/>
          </p:nvPr>
        </p:nvSpPr>
        <p:spPr>
          <a:xfrm>
            <a:off x="1905000" y="685800"/>
            <a:ext cx="5867400" cy="6019800"/>
          </a:xfrm>
          <a:ln w="12700">
            <a:solidFill>
              <a:schemeClr val="tx1"/>
            </a:solidFill>
          </a:ln>
        </p:spPr>
        <p:txBody>
          <a:bodyPr>
            <a:noAutofit/>
          </a:bodyPr>
          <a:lstStyle/>
          <a:p>
            <a:pPr marL="457200" indent="-457200">
              <a:buFont typeface="Wingdings" panose="05000000000000000000" pitchFamily="2" charset="2"/>
              <a:buChar char="q"/>
            </a:pPr>
            <a:endParaRPr lang="en-US" altLang="en-US" sz="200" b="1" dirty="0">
              <a:latin typeface="Arial Black" panose="020B0A04020102020204" pitchFamily="34" charset="0"/>
              <a:cs typeface="Arial" panose="020B0604020202020204" pitchFamily="34" charset="0"/>
            </a:endParaRPr>
          </a:p>
          <a:p>
            <a:pPr marL="457200" indent="-457200">
              <a:buFont typeface="Wingdings" panose="05000000000000000000" pitchFamily="2" charset="2"/>
              <a:buChar char="q"/>
            </a:pPr>
            <a:endParaRPr lang="en-US" altLang="en-US" sz="200" b="1"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q"/>
            </a:pPr>
            <a:r>
              <a:rPr lang="en-US" altLang="en-US" sz="3000" b="1" dirty="0">
                <a:latin typeface="Arial" panose="020B0604020202020204" pitchFamily="34" charset="0"/>
                <a:cs typeface="Arial" panose="020B0604020202020204" pitchFamily="34" charset="0"/>
              </a:rPr>
              <a:t>Counting Write-In Votes</a:t>
            </a:r>
          </a:p>
          <a:p>
            <a:pPr marL="713232" lvl="1" indent="-457200">
              <a:buFont typeface="Arial" panose="020B0604020202020204" pitchFamily="34" charset="0"/>
              <a:buChar char="•"/>
            </a:pPr>
            <a:r>
              <a:rPr lang="en-US" altLang="en-US" sz="2600" b="1" dirty="0">
                <a:latin typeface="Arial" panose="020B0604020202020204" pitchFamily="34" charset="0"/>
                <a:cs typeface="Arial" panose="020B0604020202020204" pitchFamily="34" charset="0"/>
              </a:rPr>
              <a:t>Voter Intent</a:t>
            </a:r>
          </a:p>
          <a:p>
            <a:pPr marL="713232" lvl="1" indent="-457200">
              <a:buFont typeface="Arial" panose="020B0604020202020204" pitchFamily="34" charset="0"/>
              <a:buChar char="•"/>
            </a:pPr>
            <a:r>
              <a:rPr lang="en-US" altLang="en-US" sz="2600" b="1" dirty="0">
                <a:latin typeface="Arial" panose="020B0604020202020204" pitchFamily="34" charset="0"/>
                <a:cs typeface="Arial" panose="020B0604020202020204" pitchFamily="34" charset="0"/>
              </a:rPr>
              <a:t>Registered Write-Ins</a:t>
            </a:r>
          </a:p>
          <a:p>
            <a:pPr marL="713232" lvl="1" indent="-457200">
              <a:buFont typeface="Arial" panose="020B0604020202020204" pitchFamily="34" charset="0"/>
              <a:buChar char="•"/>
            </a:pPr>
            <a:r>
              <a:rPr lang="en-US" altLang="en-US" sz="2600" b="1" dirty="0">
                <a:latin typeface="Arial" panose="020B0604020202020204" pitchFamily="34" charset="0"/>
                <a:cs typeface="Arial" panose="020B0604020202020204" pitchFamily="34" charset="0"/>
              </a:rPr>
              <a:t>Training Examples</a:t>
            </a:r>
          </a:p>
          <a:p>
            <a:pPr marL="713232" lvl="1" indent="-457200">
              <a:buFont typeface="Arial" panose="020B0604020202020204" pitchFamily="34" charset="0"/>
              <a:buChar char="•"/>
            </a:pPr>
            <a:endParaRPr lang="en-US" altLang="en-US" sz="200" b="1" dirty="0">
              <a:latin typeface="Arial" panose="020B0604020202020204" pitchFamily="34" charset="0"/>
              <a:cs typeface="Arial" panose="020B0604020202020204" pitchFamily="34" charset="0"/>
            </a:endParaRPr>
          </a:p>
          <a:p>
            <a:pPr marL="457200" indent="-457200">
              <a:lnSpc>
                <a:spcPct val="150000"/>
              </a:lnSpc>
              <a:buFont typeface="Wingdings" panose="05000000000000000000" pitchFamily="2" charset="2"/>
              <a:buChar char="q"/>
            </a:pPr>
            <a:r>
              <a:rPr lang="en-US" altLang="en-US" sz="3000" b="1" dirty="0">
                <a:latin typeface="Arial" panose="020B0604020202020204" pitchFamily="34" charset="0"/>
                <a:cs typeface="Arial" panose="020B0604020202020204" pitchFamily="34" charset="0"/>
              </a:rPr>
              <a:t>Accessibility</a:t>
            </a:r>
          </a:p>
          <a:p>
            <a:pPr marL="457200" indent="-457200">
              <a:lnSpc>
                <a:spcPct val="150000"/>
              </a:lnSpc>
              <a:buFont typeface="Wingdings" panose="05000000000000000000" pitchFamily="2" charset="2"/>
              <a:buChar char="q"/>
            </a:pPr>
            <a:r>
              <a:rPr lang="en-US" altLang="en-US" sz="3000" b="1" dirty="0">
                <a:latin typeface="Arial" panose="020B0604020202020204" pitchFamily="34" charset="0"/>
                <a:cs typeface="Arial" panose="020B0604020202020204" pitchFamily="34" charset="0"/>
              </a:rPr>
              <a:t>Photo ID Expiration Dates</a:t>
            </a:r>
          </a:p>
          <a:p>
            <a:pPr marL="457200" indent="-457200">
              <a:lnSpc>
                <a:spcPct val="150000"/>
              </a:lnSpc>
              <a:buFont typeface="Wingdings" panose="05000000000000000000" pitchFamily="2" charset="2"/>
              <a:buChar char="q"/>
            </a:pPr>
            <a:r>
              <a:rPr lang="en-US" altLang="en-US" sz="3000" b="1" dirty="0">
                <a:latin typeface="Arial" panose="020B0604020202020204" pitchFamily="34" charset="0"/>
                <a:cs typeface="Arial" panose="020B0604020202020204" pitchFamily="34" charset="0"/>
              </a:rPr>
              <a:t>Public Health Reminders</a:t>
            </a:r>
          </a:p>
          <a:p>
            <a:pPr marL="457200" indent="-457200">
              <a:buFont typeface="Wingdings" panose="05000000000000000000" pitchFamily="2" charset="2"/>
              <a:buChar char="q"/>
            </a:pPr>
            <a:r>
              <a:rPr lang="en-US" altLang="en-US" sz="3000" b="1" dirty="0">
                <a:latin typeface="Arial" panose="020B0604020202020204" pitchFamily="34" charset="0"/>
                <a:cs typeface="Arial" panose="020B0604020202020204" pitchFamily="34" charset="0"/>
              </a:rPr>
              <a:t>Returning Absentee Ballots to the Polling Place</a:t>
            </a:r>
          </a:p>
          <a:p>
            <a:pPr marL="457200" indent="-457200">
              <a:lnSpc>
                <a:spcPct val="150000"/>
              </a:lnSpc>
              <a:buFont typeface="Wingdings" panose="05000000000000000000" pitchFamily="2" charset="2"/>
              <a:buChar char="q"/>
            </a:pPr>
            <a:endParaRPr lang="en-US" altLang="en-US" sz="3000" b="1" dirty="0">
              <a:latin typeface="Arial" panose="020B0604020202020204" pitchFamily="34" charset="0"/>
              <a:cs typeface="Arial" panose="020B0604020202020204" pitchFamily="34" charset="0"/>
            </a:endParaRPr>
          </a:p>
          <a:p>
            <a:pPr marL="713232" lvl="1" indent="-457200">
              <a:buFont typeface="Arial" panose="020B0604020202020204" pitchFamily="34" charset="0"/>
              <a:buChar char="•"/>
            </a:pPr>
            <a:endParaRPr lang="en-US" altLang="en-US" sz="2600" b="1" dirty="0">
              <a:latin typeface="Arial" panose="020B0604020202020204" pitchFamily="34" charset="0"/>
              <a:cs typeface="Arial" panose="020B0604020202020204" pitchFamily="34" charset="0"/>
            </a:endParaRPr>
          </a:p>
          <a:p>
            <a:pPr marL="0" indent="0">
              <a:buNone/>
            </a:pPr>
            <a:endParaRPr lang="en-US" altLang="en-US" sz="2400" b="1" dirty="0">
              <a:latin typeface="Arial Black" panose="020B0A04020102020204" pitchFamily="34" charset="0"/>
              <a:cs typeface="Arial" panose="020B0604020202020204" pitchFamily="34" charset="0"/>
            </a:endParaRPr>
          </a:p>
          <a:p>
            <a:pPr marL="457200" indent="-457200">
              <a:buFont typeface="Wingdings" panose="05000000000000000000" pitchFamily="2" charset="2"/>
              <a:buChar char="q"/>
            </a:pPr>
            <a:endParaRPr lang="en-US" altLang="en-US" sz="2400" b="1" dirty="0">
              <a:latin typeface="Arial Black" panose="020B0A04020102020204" pitchFamily="34" charset="0"/>
              <a:cs typeface="Arial" panose="020B0604020202020204" pitchFamily="34" charset="0"/>
            </a:endParaRPr>
          </a:p>
          <a:p>
            <a:pPr marL="457200" indent="-457200">
              <a:lnSpc>
                <a:spcPct val="150000"/>
              </a:lnSpc>
              <a:buFont typeface="Wingdings" panose="05000000000000000000" pitchFamily="2" charset="2"/>
              <a:buChar char="q"/>
            </a:pPr>
            <a:endParaRPr lang="en-US" altLang="en-US" sz="2600" b="1" dirty="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4188952993"/>
      </p:ext>
    </p:extLst>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9">
            <a:extLst>
              <a:ext uri="{FF2B5EF4-FFF2-40B4-BE49-F238E27FC236}">
                <a16:creationId xmlns:a16="http://schemas.microsoft.com/office/drawing/2014/main" id="{485DEB4C-84A4-4B86-A950-DD2D282BCEBA}"/>
              </a:ext>
            </a:extLst>
          </p:cNvPr>
          <p:cNvSpPr>
            <a:spLocks noGrp="1" noChangeArrowheads="1"/>
          </p:cNvSpPr>
          <p:nvPr>
            <p:ph idx="1"/>
          </p:nvPr>
        </p:nvSpPr>
        <p:spPr>
          <a:xfrm>
            <a:off x="76200" y="457200"/>
            <a:ext cx="8991600" cy="6005212"/>
          </a:xfrm>
        </p:spPr>
        <p:txBody>
          <a:bodyPr>
            <a:normAutofit/>
          </a:bodyPr>
          <a:lstStyle/>
          <a:p>
            <a:pPr>
              <a:defRPr/>
            </a:pPr>
            <a:endParaRPr lang="en-US" altLang="en-US" sz="1000" dirty="0">
              <a:latin typeface="Arial" panose="020B0604020202020204" pitchFamily="34" charset="0"/>
              <a:cs typeface="Arial" panose="020B0604020202020204" pitchFamily="34" charset="0"/>
            </a:endParaRPr>
          </a:p>
          <a:p>
            <a:pPr marL="109728" indent="0">
              <a:buFont typeface="Wingdings 3" panose="05040102010807070707" pitchFamily="18" charset="2"/>
              <a:buNone/>
              <a:defRPr/>
            </a:pPr>
            <a:endParaRPr lang="en-US" altLang="en-US" sz="1400" dirty="0">
              <a:latin typeface="Arial" panose="020B0604020202020204" pitchFamily="34" charset="0"/>
              <a:cs typeface="Arial" panose="020B0604020202020204" pitchFamily="34" charset="0"/>
            </a:endParaRPr>
          </a:p>
          <a:p>
            <a:pPr>
              <a:defRPr/>
            </a:pPr>
            <a:endParaRPr lang="en-US" altLang="en-US" sz="1400" dirty="0">
              <a:latin typeface="Arial" panose="020B0604020202020204" pitchFamily="34" charset="0"/>
              <a:cs typeface="Arial" panose="020B0604020202020204" pitchFamily="34" charset="0"/>
            </a:endParaRPr>
          </a:p>
          <a:p>
            <a:pPr>
              <a:defRPr/>
            </a:pPr>
            <a:endParaRPr lang="en-US" altLang="en-US" sz="1400" dirty="0">
              <a:latin typeface="Arial" panose="020B0604020202020204" pitchFamily="34" charset="0"/>
              <a:cs typeface="Arial" panose="020B0604020202020204" pitchFamily="34" charset="0"/>
            </a:endParaRPr>
          </a:p>
          <a:p>
            <a:pPr>
              <a:defRPr/>
            </a:pPr>
            <a:endParaRPr lang="en-US" altLang="en-US" sz="1400" dirty="0">
              <a:latin typeface="Arial" panose="020B0604020202020204" pitchFamily="34" charset="0"/>
              <a:cs typeface="Arial" panose="020B0604020202020204" pitchFamily="34" charset="0"/>
            </a:endParaRPr>
          </a:p>
          <a:p>
            <a:pPr lvl="1" eaLnBrk="1" hangingPunct="1">
              <a:buFontTx/>
              <a:buNone/>
              <a:defRPr/>
            </a:pPr>
            <a:endParaRPr lang="en-US" altLang="en-US" dirty="0"/>
          </a:p>
        </p:txBody>
      </p:sp>
      <p:sp>
        <p:nvSpPr>
          <p:cNvPr id="8194" name="Rectangle 18">
            <a:extLst>
              <a:ext uri="{FF2B5EF4-FFF2-40B4-BE49-F238E27FC236}">
                <a16:creationId xmlns:a16="http://schemas.microsoft.com/office/drawing/2014/main" id="{575EFA4D-CEE9-439F-8A55-0AA788577D77}"/>
              </a:ext>
            </a:extLst>
          </p:cNvPr>
          <p:cNvSpPr>
            <a:spLocks noGrp="1" noChangeArrowheads="1"/>
          </p:cNvSpPr>
          <p:nvPr>
            <p:ph type="title"/>
          </p:nvPr>
        </p:nvSpPr>
        <p:spPr>
          <a:xfrm>
            <a:off x="152289" y="84139"/>
            <a:ext cx="8767874" cy="1142999"/>
          </a:xfrm>
        </p:spPr>
        <p:txBody>
          <a:bodyPr/>
          <a:lstStyle/>
          <a:p>
            <a:pPr algn="ctr">
              <a:defRPr/>
            </a:pPr>
            <a:r>
              <a:rPr lang="en-US" altLang="en-US" sz="4000" dirty="0">
                <a:solidFill>
                  <a:schemeClr val="tx1"/>
                </a:solidFill>
                <a:effectLst>
                  <a:outerShdw blurRad="38100" dist="38100" dir="2700000" algn="tl">
                    <a:srgbClr val="000000">
                      <a:alpha val="43137"/>
                    </a:srgbClr>
                  </a:outerShdw>
                </a:effectLst>
                <a:latin typeface="Arial Black" panose="020B0A04020102020204" pitchFamily="34" charset="0"/>
              </a:rPr>
              <a:t>Accessibility Reminders</a:t>
            </a:r>
          </a:p>
        </p:txBody>
      </p:sp>
      <p:grpSp>
        <p:nvGrpSpPr>
          <p:cNvPr id="62468" name="Group 9">
            <a:extLst>
              <a:ext uri="{FF2B5EF4-FFF2-40B4-BE49-F238E27FC236}">
                <a16:creationId xmlns:a16="http://schemas.microsoft.com/office/drawing/2014/main" id="{4A5B3CEA-04B7-4B23-B79D-C8E1FDB471E5}"/>
              </a:ext>
            </a:extLst>
          </p:cNvPr>
          <p:cNvGrpSpPr>
            <a:grpSpLocks/>
          </p:cNvGrpSpPr>
          <p:nvPr/>
        </p:nvGrpSpPr>
        <p:grpSpPr bwMode="auto">
          <a:xfrm>
            <a:off x="8083550" y="76200"/>
            <a:ext cx="836613" cy="769938"/>
            <a:chOff x="7924800" y="76201"/>
            <a:chExt cx="971550" cy="990600"/>
          </a:xfrm>
        </p:grpSpPr>
        <p:grpSp>
          <p:nvGrpSpPr>
            <p:cNvPr id="62469" name="Group 15">
              <a:extLst>
                <a:ext uri="{FF2B5EF4-FFF2-40B4-BE49-F238E27FC236}">
                  <a16:creationId xmlns:a16="http://schemas.microsoft.com/office/drawing/2014/main" id="{39B7F8E6-4EFD-4453-BAB2-75C8841BD398}"/>
                </a:ext>
              </a:extLst>
            </p:cNvPr>
            <p:cNvGrpSpPr>
              <a:grpSpLocks/>
            </p:cNvGrpSpPr>
            <p:nvPr/>
          </p:nvGrpSpPr>
          <p:grpSpPr bwMode="auto">
            <a:xfrm>
              <a:off x="7924800" y="76201"/>
              <a:ext cx="971550" cy="990600"/>
              <a:chOff x="4724400" y="2590800"/>
              <a:chExt cx="1123950" cy="1069227"/>
            </a:xfrm>
          </p:grpSpPr>
          <p:pic>
            <p:nvPicPr>
              <p:cNvPr id="62471" name="Picture 2" descr="WI">
                <a:extLst>
                  <a:ext uri="{FF2B5EF4-FFF2-40B4-BE49-F238E27FC236}">
                    <a16:creationId xmlns:a16="http://schemas.microsoft.com/office/drawing/2014/main" id="{3B910DF5-DBBE-43A0-9B0C-421A9BFBBA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62472" name="TextBox 18">
                <a:extLst>
                  <a:ext uri="{FF2B5EF4-FFF2-40B4-BE49-F238E27FC236}">
                    <a16:creationId xmlns:a16="http://schemas.microsoft.com/office/drawing/2014/main" id="{8128FDC7-7276-413C-9C35-487E95934060}"/>
                  </a:ext>
                </a:extLst>
              </p:cNvPr>
              <p:cNvSpPr txBox="1">
                <a:spLocks noChangeArrowheads="1"/>
              </p:cNvSpPr>
              <p:nvPr/>
            </p:nvSpPr>
            <p:spPr bwMode="auto">
              <a:xfrm>
                <a:off x="4739092" y="2793207"/>
                <a:ext cx="969681" cy="427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sz="1400"/>
              </a:p>
            </p:txBody>
          </p:sp>
        </p:grpSp>
        <p:sp>
          <p:nvSpPr>
            <p:cNvPr id="62470" name="TextBox 16">
              <a:extLst>
                <a:ext uri="{FF2B5EF4-FFF2-40B4-BE49-F238E27FC236}">
                  <a16:creationId xmlns:a16="http://schemas.microsoft.com/office/drawing/2014/main" id="{DB99E4EE-5D66-4440-822E-72BCACB91A31}"/>
                </a:ext>
              </a:extLst>
            </p:cNvPr>
            <p:cNvSpPr txBox="1">
              <a:spLocks noChangeArrowheads="1"/>
            </p:cNvSpPr>
            <p:nvPr/>
          </p:nvSpPr>
          <p:spPr bwMode="auto">
            <a:xfrm>
              <a:off x="7967791" y="393155"/>
              <a:ext cx="885567" cy="356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200" b="1"/>
                <a:t>WEC</a:t>
              </a:r>
            </a:p>
          </p:txBody>
        </p:sp>
      </p:grpSp>
      <p:sp>
        <p:nvSpPr>
          <p:cNvPr id="9" name="Content Placeholder 2">
            <a:extLst>
              <a:ext uri="{FF2B5EF4-FFF2-40B4-BE49-F238E27FC236}">
                <a16:creationId xmlns:a16="http://schemas.microsoft.com/office/drawing/2014/main" id="{120AF4EE-1CAA-463F-80D9-96924703C6A1}"/>
              </a:ext>
            </a:extLst>
          </p:cNvPr>
          <p:cNvSpPr txBox="1">
            <a:spLocks noChangeArrowheads="1"/>
          </p:cNvSpPr>
          <p:nvPr/>
        </p:nvSpPr>
        <p:spPr>
          <a:xfrm>
            <a:off x="538163" y="946739"/>
            <a:ext cx="8382000" cy="6180564"/>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fontAlgn="auto">
              <a:spcBef>
                <a:spcPts val="0"/>
              </a:spcBef>
            </a:pPr>
            <a:endParaRPr lang="en-US" sz="2200" dirty="0">
              <a:ea typeface="Calibri" panose="020F0502020204030204" pitchFamily="34" charset="0"/>
            </a:endParaRPr>
          </a:p>
          <a:p>
            <a:pPr fontAlgn="auto">
              <a:lnSpc>
                <a:spcPct val="80000"/>
              </a:lnSpc>
              <a:buFont typeface="Wingdings" panose="05000000000000000000" pitchFamily="2" charset="2"/>
              <a:buChar char="§"/>
            </a:pPr>
            <a:r>
              <a:rPr lang="en-US" sz="2100" dirty="0">
                <a:latin typeface="Arial" panose="020B0604020202020204" pitchFamily="34" charset="0"/>
                <a:cs typeface="Arial" panose="020B0604020202020204" pitchFamily="34" charset="0"/>
              </a:rPr>
              <a:t>You must have accessible voting equipment set up and turned on. Please note that the Sequoia Edge and Dominion Image Cast Evolution (ICE) have dual purposes. Include accessible voting equipment in your poll worker training.</a:t>
            </a:r>
          </a:p>
          <a:p>
            <a:pPr marL="0" indent="0" fontAlgn="auto">
              <a:spcBef>
                <a:spcPts val="0"/>
              </a:spcBef>
              <a:buFont typeface="Wingdings 3"/>
              <a:buNone/>
            </a:pPr>
            <a:endParaRPr lang="en-US" sz="2200" dirty="0">
              <a:ea typeface="Calibri" panose="020F0502020204030204" pitchFamily="34" charset="0"/>
              <a:cs typeface="Arial" panose="020B0604020202020204" pitchFamily="34" charset="0"/>
            </a:endParaRPr>
          </a:p>
          <a:p>
            <a:pPr fontAlgn="auto">
              <a:lnSpc>
                <a:spcPct val="80000"/>
              </a:lnSpc>
              <a:buFont typeface="Wingdings" panose="05000000000000000000" pitchFamily="2" charset="2"/>
              <a:buChar char="§"/>
            </a:pPr>
            <a:r>
              <a:rPr lang="en-US" sz="2100" dirty="0">
                <a:latin typeface="Arial  "/>
              </a:rPr>
              <a:t>Curbside voting is required at every polling place for individuals who are immunocompromised, have a disability, or who are elderly. Prepare a plan for curbside voting, including adding signage or having a greeter to alert poll workers when a voter needs curbside voting.</a:t>
            </a:r>
          </a:p>
          <a:p>
            <a:pPr marL="0" fontAlgn="auto">
              <a:spcBef>
                <a:spcPts val="0"/>
              </a:spcBef>
            </a:pPr>
            <a:endParaRPr lang="en-US" sz="2200" dirty="0">
              <a:ea typeface="Calibri" panose="020F0502020204030204" pitchFamily="34" charset="0"/>
              <a:cs typeface="Arial" panose="020B0604020202020204" pitchFamily="34" charset="0"/>
            </a:endParaRPr>
          </a:p>
          <a:p>
            <a:pPr fontAlgn="auto">
              <a:lnSpc>
                <a:spcPct val="80000"/>
              </a:lnSpc>
              <a:buFont typeface="Wingdings" panose="05000000000000000000" pitchFamily="2" charset="2"/>
              <a:buChar char="§"/>
            </a:pPr>
            <a:r>
              <a:rPr lang="en-US" sz="2100" dirty="0">
                <a:latin typeface="Arial" panose="020B0604020202020204" pitchFamily="34" charset="0"/>
                <a:cs typeface="Arial" panose="020B0604020202020204" pitchFamily="34" charset="0"/>
              </a:rPr>
              <a:t>Accommodations are allowed for the requirement for voters to state their name and address.  The name and address can be announced by the poll worker or an assistant of the voter’s choosing.</a:t>
            </a:r>
          </a:p>
          <a:p>
            <a:pPr marL="0" indent="0" fontAlgn="auto">
              <a:spcBef>
                <a:spcPts val="0"/>
              </a:spcBef>
              <a:buNone/>
            </a:pPr>
            <a:r>
              <a:rPr lang="en-US" sz="2200" dirty="0">
                <a:ea typeface="Calibri" panose="020F0502020204030204" pitchFamily="34" charset="0"/>
                <a:cs typeface="Arial" panose="020B0604020202020204" pitchFamily="34" charset="0"/>
              </a:rPr>
              <a:t>  </a:t>
            </a:r>
          </a:p>
          <a:p>
            <a:pPr marL="0" indent="0" fontAlgn="auto">
              <a:spcBef>
                <a:spcPts val="0"/>
              </a:spcBef>
              <a:buFont typeface="Wingdings 3"/>
              <a:buNone/>
            </a:pPr>
            <a:endParaRPr lang="en-US" sz="2200" dirty="0">
              <a:latin typeface="Arial" panose="020B0604020202020204" pitchFamily="34" charset="0"/>
              <a:ea typeface="Calibri" panose="020F0502020204030204" pitchFamily="34" charset="0"/>
              <a:cs typeface="Arial" panose="020B0604020202020204" pitchFamily="34" charset="0"/>
            </a:endParaRPr>
          </a:p>
          <a:p>
            <a:pPr marL="0" indent="0" fontAlgn="auto">
              <a:spcBef>
                <a:spcPts val="0"/>
              </a:spcBef>
              <a:buFont typeface="Wingdings 3"/>
              <a:buNone/>
            </a:pPr>
            <a:endParaRPr lang="en-US" sz="2200" dirty="0">
              <a:latin typeface="Arial" panose="020B0604020202020204" pitchFamily="34" charset="0"/>
              <a:ea typeface="Calibri" panose="020F0502020204030204" pitchFamily="34" charset="0"/>
              <a:cs typeface="Arial" panose="020B0604020202020204" pitchFamily="34" charset="0"/>
            </a:endParaRPr>
          </a:p>
          <a:p>
            <a:pPr marL="0" fontAlgn="auto">
              <a:spcBef>
                <a:spcPts val="0"/>
              </a:spcBef>
            </a:pPr>
            <a:endParaRPr lang="en-US" sz="2200" dirty="0">
              <a:latin typeface="Arial" panose="020B0604020202020204" pitchFamily="34" charset="0"/>
              <a:ea typeface="Calibri" panose="020F0502020204030204" pitchFamily="34" charset="0"/>
              <a:cs typeface="Arial" panose="020B0604020202020204" pitchFamily="34" charset="0"/>
            </a:endParaRPr>
          </a:p>
          <a:p>
            <a:pPr marL="0" fontAlgn="auto">
              <a:spcBef>
                <a:spcPts val="0"/>
              </a:spcBef>
            </a:pPr>
            <a:r>
              <a:rPr lang="en-US" sz="2200" dirty="0">
                <a:latin typeface="Arial" panose="020B0604020202020204" pitchFamily="34" charset="0"/>
                <a:ea typeface="Calibri" panose="020F0502020204030204" pitchFamily="34" charset="0"/>
                <a:cs typeface="Arial" panose="020B0604020202020204" pitchFamily="34" charset="0"/>
              </a:rPr>
              <a:t>  </a:t>
            </a:r>
          </a:p>
        </p:txBody>
      </p:sp>
    </p:spTree>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DC0FDA7-9BDB-4537-BDE1-2A484C10519F}"/>
              </a:ext>
            </a:extLst>
          </p:cNvPr>
          <p:cNvSpPr>
            <a:spLocks noGrp="1"/>
          </p:cNvSpPr>
          <p:nvPr>
            <p:ph idx="1"/>
          </p:nvPr>
        </p:nvSpPr>
        <p:spPr/>
        <p:txBody>
          <a:bodyPr>
            <a:normAutofit fontScale="77500" lnSpcReduction="20000"/>
          </a:bodyPr>
          <a:lstStyle/>
          <a:p>
            <a:r>
              <a:rPr lang="en-US" dirty="0">
                <a:latin typeface="Arial" panose="020B0604020202020204" pitchFamily="34" charset="0"/>
                <a:cs typeface="Arial" panose="020B0604020202020204" pitchFamily="34" charset="0"/>
              </a:rPr>
              <a:t>Ballot drop boxes must be accessible. Please ensure that they are on flat and paved ground and having nearby accessible parking.</a:t>
            </a:r>
          </a:p>
          <a:p>
            <a:pPr marL="109728" indent="0">
              <a:buNone/>
            </a:pPr>
            <a:endParaRPr lang="en-US" dirty="0"/>
          </a:p>
          <a:p>
            <a:r>
              <a:rPr lang="en-US" dirty="0">
                <a:latin typeface="Arial" panose="020B0604020202020204" pitchFamily="34" charset="0"/>
                <a:ea typeface="Calibri" panose="020F0502020204030204" pitchFamily="34" charset="0"/>
                <a:cs typeface="Arial" panose="020B0604020202020204" pitchFamily="34" charset="0"/>
              </a:rPr>
              <a:t>Have a clear face mask or scrap paper available for voters who rely on lip reading for communication.</a:t>
            </a:r>
          </a:p>
          <a:p>
            <a:pPr marL="109728" indent="0">
              <a:buNone/>
            </a:pPr>
            <a:endParaRPr lang="en-US" dirty="0">
              <a:latin typeface="Arial" panose="020B0604020202020204" pitchFamily="34" charset="0"/>
              <a:ea typeface="Calibri" panose="020F0502020204030204" pitchFamily="34" charset="0"/>
              <a:cs typeface="Arial" panose="020B0604020202020204" pitchFamily="34" charset="0"/>
            </a:endParaRPr>
          </a:p>
          <a:p>
            <a:r>
              <a:rPr lang="en-US" dirty="0">
                <a:latin typeface="Arial" panose="020B0604020202020204" pitchFamily="34" charset="0"/>
                <a:ea typeface="Calibri" panose="020F0502020204030204" pitchFamily="34" charset="0"/>
                <a:cs typeface="Arial" panose="020B0604020202020204" pitchFamily="34" charset="0"/>
              </a:rPr>
              <a:t>If your poll worker cannot wear a face mask due to a disability, please provide an accommodation for them to work outside as a greeter or work independently away from other poll workers and voters. </a:t>
            </a:r>
          </a:p>
          <a:p>
            <a:pPr marL="109728" indent="0">
              <a:buNone/>
            </a:pPr>
            <a:endParaRPr lang="en-US" dirty="0">
              <a:latin typeface="Arial" panose="020B0604020202020204" pitchFamily="34" charset="0"/>
              <a:ea typeface="Calibri" panose="020F050202020403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Order supplies as soon as possible by using the form available here: </a:t>
            </a:r>
            <a:r>
              <a:rPr lang="en-US" dirty="0">
                <a:latin typeface="Arial" panose="020B0604020202020204" pitchFamily="34" charset="0"/>
                <a:cs typeface="Arial" panose="020B0604020202020204" pitchFamily="34" charset="0"/>
                <a:hlinkClick r:id="rId3"/>
              </a:rPr>
              <a:t>https://elections.wi.gov/clerks/guidance/accessibility/new-polling-place</a:t>
            </a:r>
            <a:r>
              <a:rPr lang="en-US" dirty="0">
                <a:latin typeface="Arial" panose="020B0604020202020204" pitchFamily="34" charset="0"/>
                <a:cs typeface="Arial" panose="020B0604020202020204" pitchFamily="34" charset="0"/>
              </a:rPr>
              <a:t>. </a:t>
            </a:r>
          </a:p>
        </p:txBody>
      </p:sp>
      <p:sp>
        <p:nvSpPr>
          <p:cNvPr id="3" name="Title 2">
            <a:extLst>
              <a:ext uri="{FF2B5EF4-FFF2-40B4-BE49-F238E27FC236}">
                <a16:creationId xmlns:a16="http://schemas.microsoft.com/office/drawing/2014/main" id="{5C6B2B8D-E47C-4809-A052-91F42BDA15C5}"/>
              </a:ext>
            </a:extLst>
          </p:cNvPr>
          <p:cNvSpPr>
            <a:spLocks noGrp="1"/>
          </p:cNvSpPr>
          <p:nvPr>
            <p:ph type="title"/>
          </p:nvPr>
        </p:nvSpPr>
        <p:spPr/>
        <p:txBody>
          <a:bodyPr/>
          <a:lstStyle/>
          <a:p>
            <a:pPr algn="ctr"/>
            <a:r>
              <a:rPr lang="en-US" dirty="0">
                <a:solidFill>
                  <a:schemeClr val="tx1"/>
                </a:solidFill>
                <a:latin typeface="Arial Black" panose="020B0A04020102020204" pitchFamily="34" charset="0"/>
              </a:rPr>
              <a:t>Accessibility Reminders</a:t>
            </a:r>
          </a:p>
        </p:txBody>
      </p:sp>
    </p:spTree>
    <p:extLst>
      <p:ext uri="{BB962C8B-B14F-4D97-AF65-F5344CB8AC3E}">
        <p14:creationId xmlns:p14="http://schemas.microsoft.com/office/powerpoint/2010/main" val="1735496784"/>
      </p:ext>
    </p:extLst>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9BB0A3D-213E-4448-9CE2-0852B43D3338}"/>
              </a:ext>
            </a:extLst>
          </p:cNvPr>
          <p:cNvSpPr>
            <a:spLocks noGrp="1"/>
          </p:cNvSpPr>
          <p:nvPr>
            <p:ph idx="1"/>
          </p:nvPr>
        </p:nvSpPr>
        <p:spPr/>
        <p:txBody>
          <a:bodyPr/>
          <a:lstStyle/>
          <a:p>
            <a:pPr>
              <a:buFont typeface="Wingdings" panose="05000000000000000000" pitchFamily="2" charset="2"/>
              <a:buChar char="§"/>
            </a:pPr>
            <a:r>
              <a:rPr lang="en-US" u="sng" dirty="0">
                <a:latin typeface="Arial" panose="020B0604020202020204" pitchFamily="34" charset="0"/>
                <a:cs typeface="Arial" panose="020B0604020202020204" pitchFamily="34" charset="0"/>
              </a:rPr>
              <a:t>Unexpired/Expired after 11/3/2020</a:t>
            </a:r>
          </a:p>
          <a:p>
            <a:pPr lvl="1"/>
            <a:r>
              <a:rPr lang="en-US" dirty="0">
                <a:latin typeface="Arial" panose="020B0604020202020204" pitchFamily="34" charset="0"/>
                <a:cs typeface="Arial" panose="020B0604020202020204" pitchFamily="34" charset="0"/>
              </a:rPr>
              <a:t>Wisconsin Driver License*</a:t>
            </a:r>
          </a:p>
          <a:p>
            <a:pPr lvl="1"/>
            <a:r>
              <a:rPr lang="en-US" dirty="0">
                <a:latin typeface="Arial" panose="020B0604020202020204" pitchFamily="34" charset="0"/>
                <a:cs typeface="Arial" panose="020B0604020202020204" pitchFamily="34" charset="0"/>
              </a:rPr>
              <a:t>Wisconsin State ID</a:t>
            </a:r>
          </a:p>
          <a:p>
            <a:pPr lvl="1"/>
            <a:r>
              <a:rPr lang="en-US" dirty="0">
                <a:latin typeface="Arial" panose="020B0604020202020204" pitchFamily="34" charset="0"/>
                <a:cs typeface="Arial" panose="020B0604020202020204" pitchFamily="34" charset="0"/>
              </a:rPr>
              <a:t>Wisconsin State ID or Driver License Receipt</a:t>
            </a:r>
          </a:p>
          <a:p>
            <a:pPr lvl="1"/>
            <a:r>
              <a:rPr lang="en-US" dirty="0">
                <a:latin typeface="Arial" panose="020B0604020202020204" pitchFamily="34" charset="0"/>
                <a:cs typeface="Arial" panose="020B0604020202020204" pitchFamily="34" charset="0"/>
              </a:rPr>
              <a:t>Military ID – all different types</a:t>
            </a:r>
          </a:p>
          <a:p>
            <a:pPr lvl="1"/>
            <a:r>
              <a:rPr lang="en-US" dirty="0">
                <a:latin typeface="Arial" panose="020B0604020202020204" pitchFamily="34" charset="0"/>
                <a:cs typeface="Arial" panose="020B0604020202020204" pitchFamily="34" charset="0"/>
              </a:rPr>
              <a:t>U.S. Passport</a:t>
            </a:r>
          </a:p>
          <a:p>
            <a:pPr lvl="1"/>
            <a:r>
              <a:rPr lang="en-US" dirty="0">
                <a:latin typeface="Arial" panose="020B0604020202020204" pitchFamily="34" charset="0"/>
                <a:cs typeface="Arial" panose="020B0604020202020204" pitchFamily="34" charset="0"/>
              </a:rPr>
              <a:t>Certificate of Naturalization</a:t>
            </a:r>
          </a:p>
          <a:p>
            <a:pPr lvl="1"/>
            <a:r>
              <a:rPr lang="en-US" dirty="0">
                <a:latin typeface="Arial" panose="020B0604020202020204" pitchFamily="34" charset="0"/>
                <a:cs typeface="Arial" panose="020B0604020202020204" pitchFamily="34" charset="0"/>
              </a:rPr>
              <a:t>Tribal ID</a:t>
            </a:r>
          </a:p>
          <a:p>
            <a:pPr lvl="1"/>
            <a:r>
              <a:rPr lang="en-US" dirty="0">
                <a:latin typeface="Arial" panose="020B0604020202020204" pitchFamily="34" charset="0"/>
                <a:cs typeface="Arial" panose="020B0604020202020204" pitchFamily="34" charset="0"/>
              </a:rPr>
              <a:t>College/University/Tech College ID</a:t>
            </a:r>
          </a:p>
          <a:p>
            <a:pPr lvl="2"/>
            <a:r>
              <a:rPr lang="en-US" dirty="0">
                <a:latin typeface="Arial" panose="020B0604020202020204" pitchFamily="34" charset="0"/>
                <a:cs typeface="Arial" panose="020B0604020202020204" pitchFamily="34" charset="0"/>
              </a:rPr>
              <a:t>Current enrollment document needed if expired</a:t>
            </a:r>
          </a:p>
          <a:p>
            <a:pPr lvl="2"/>
            <a:r>
              <a:rPr lang="en-US" dirty="0">
                <a:latin typeface="Arial" panose="020B0604020202020204" pitchFamily="34" charset="0"/>
                <a:cs typeface="Arial" panose="020B0604020202020204" pitchFamily="34" charset="0"/>
              </a:rPr>
              <a:t>Can have expiration date before 11/3/2020</a:t>
            </a:r>
          </a:p>
          <a:p>
            <a:endParaRPr lang="en-US" dirty="0"/>
          </a:p>
        </p:txBody>
      </p:sp>
      <p:sp>
        <p:nvSpPr>
          <p:cNvPr id="3" name="Title 2">
            <a:extLst>
              <a:ext uri="{FF2B5EF4-FFF2-40B4-BE49-F238E27FC236}">
                <a16:creationId xmlns:a16="http://schemas.microsoft.com/office/drawing/2014/main" id="{5B2DBE92-CC10-4207-98FF-AD81F2216663}"/>
              </a:ext>
            </a:extLst>
          </p:cNvPr>
          <p:cNvSpPr>
            <a:spLocks noGrp="1"/>
          </p:cNvSpPr>
          <p:nvPr>
            <p:ph type="title"/>
          </p:nvPr>
        </p:nvSpPr>
        <p:spPr/>
        <p:txBody>
          <a:bodyPr>
            <a:normAutofit/>
          </a:bodyPr>
          <a:lstStyle/>
          <a:p>
            <a:pPr algn="ctr"/>
            <a:r>
              <a:rPr lang="en-US" altLang="en-US" sz="3600" dirty="0">
                <a:solidFill>
                  <a:schemeClr val="tx1"/>
                </a:solidFill>
                <a:effectLst/>
                <a:latin typeface="Arial Black" panose="020B0A04020102020204" pitchFamily="34" charset="0"/>
              </a:rPr>
              <a:t>Photo ID Expiration Dates</a:t>
            </a:r>
            <a:endParaRPr lang="en-US" sz="3600" dirty="0">
              <a:effectLst/>
            </a:endParaRPr>
          </a:p>
        </p:txBody>
      </p:sp>
      <p:pic>
        <p:nvPicPr>
          <p:cNvPr id="4" name="Picture 3">
            <a:extLst>
              <a:ext uri="{FF2B5EF4-FFF2-40B4-BE49-F238E27FC236}">
                <a16:creationId xmlns:a16="http://schemas.microsoft.com/office/drawing/2014/main" id="{28855AA6-0F52-48E8-8A15-1024C65C4B49}"/>
              </a:ext>
            </a:extLst>
          </p:cNvPr>
          <p:cNvPicPr>
            <a:picLocks noChangeAspect="1"/>
          </p:cNvPicPr>
          <p:nvPr/>
        </p:nvPicPr>
        <p:blipFill>
          <a:blip r:embed="rId3"/>
          <a:stretch>
            <a:fillRect/>
          </a:stretch>
        </p:blipFill>
        <p:spPr>
          <a:xfrm>
            <a:off x="7851576" y="210948"/>
            <a:ext cx="835224" cy="768163"/>
          </a:xfrm>
          <a:prstGeom prst="rect">
            <a:avLst/>
          </a:prstGeom>
        </p:spPr>
      </p:pic>
    </p:spTree>
    <p:extLst>
      <p:ext uri="{BB962C8B-B14F-4D97-AF65-F5344CB8AC3E}">
        <p14:creationId xmlns:p14="http://schemas.microsoft.com/office/powerpoint/2010/main" val="3997266626"/>
      </p:ext>
    </p:extLst>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9BB0A3D-213E-4448-9CE2-0852B43D3338}"/>
              </a:ext>
            </a:extLst>
          </p:cNvPr>
          <p:cNvSpPr>
            <a:spLocks noGrp="1"/>
          </p:cNvSpPr>
          <p:nvPr>
            <p:ph idx="1"/>
          </p:nvPr>
        </p:nvSpPr>
        <p:spPr/>
        <p:txBody>
          <a:bodyPr/>
          <a:lstStyle/>
          <a:p>
            <a:pPr>
              <a:buFont typeface="Wingdings" panose="05000000000000000000" pitchFamily="2" charset="2"/>
              <a:buChar char="§"/>
            </a:pPr>
            <a:r>
              <a:rPr lang="en-US" u="sng" dirty="0">
                <a:latin typeface="Arial" panose="020B0604020202020204" pitchFamily="34" charset="0"/>
                <a:cs typeface="Arial" panose="020B0604020202020204" pitchFamily="34" charset="0"/>
              </a:rPr>
              <a:t>Unexpired</a:t>
            </a:r>
          </a:p>
          <a:p>
            <a:pPr lvl="1"/>
            <a:r>
              <a:rPr lang="en-US" dirty="0">
                <a:latin typeface="Arial" panose="020B0604020202020204" pitchFamily="34" charset="0"/>
                <a:cs typeface="Arial" panose="020B0604020202020204" pitchFamily="34" charset="0"/>
              </a:rPr>
              <a:t>Wisconsin State ID or Driver License Receipt</a:t>
            </a:r>
          </a:p>
          <a:p>
            <a:pPr lvl="2"/>
            <a:r>
              <a:rPr lang="en-US" dirty="0">
                <a:latin typeface="Arial" panose="020B0604020202020204" pitchFamily="34" charset="0"/>
                <a:cs typeface="Arial" panose="020B0604020202020204" pitchFamily="34" charset="0"/>
              </a:rPr>
              <a:t>Valid for 45 days</a:t>
            </a:r>
          </a:p>
          <a:p>
            <a:pPr lvl="1"/>
            <a:r>
              <a:rPr lang="en-US" dirty="0">
                <a:latin typeface="Arial" panose="020B0604020202020204" pitchFamily="34" charset="0"/>
                <a:cs typeface="Arial" panose="020B0604020202020204" pitchFamily="34" charset="0"/>
              </a:rPr>
              <a:t>IDPP Receipt</a:t>
            </a:r>
          </a:p>
          <a:p>
            <a:pPr lvl="2"/>
            <a:r>
              <a:rPr lang="en-US" dirty="0">
                <a:latin typeface="Arial" panose="020B0604020202020204" pitchFamily="34" charset="0"/>
                <a:cs typeface="Arial" panose="020B0604020202020204" pitchFamily="34" charset="0"/>
              </a:rPr>
              <a:t>Valid for 60 days</a:t>
            </a:r>
          </a:p>
          <a:p>
            <a:pPr lvl="1"/>
            <a:r>
              <a:rPr lang="en-US" dirty="0">
                <a:latin typeface="Arial" panose="020B0604020202020204" pitchFamily="34" charset="0"/>
                <a:cs typeface="Arial" panose="020B0604020202020204" pitchFamily="34" charset="0"/>
              </a:rPr>
              <a:t>Certificate of Naturalization</a:t>
            </a:r>
          </a:p>
          <a:p>
            <a:pPr lvl="2"/>
            <a:r>
              <a:rPr lang="en-US" dirty="0">
                <a:latin typeface="Arial" panose="020B0604020202020204" pitchFamily="34" charset="0"/>
                <a:cs typeface="Arial" panose="020B0604020202020204" pitchFamily="34" charset="0"/>
              </a:rPr>
              <a:t>Cannot be issued more than two years earlier</a:t>
            </a:r>
          </a:p>
          <a:p>
            <a:pPr lvl="1"/>
            <a:r>
              <a:rPr lang="en-US" dirty="0">
                <a:latin typeface="Arial" panose="020B0604020202020204" pitchFamily="34" charset="0"/>
                <a:cs typeface="Arial" panose="020B0604020202020204" pitchFamily="34" charset="0"/>
              </a:rPr>
              <a:t>Veteran Affairs ID</a:t>
            </a:r>
          </a:p>
          <a:p>
            <a:endParaRPr lang="en-US" dirty="0"/>
          </a:p>
        </p:txBody>
      </p:sp>
      <p:sp>
        <p:nvSpPr>
          <p:cNvPr id="3" name="Title 2">
            <a:extLst>
              <a:ext uri="{FF2B5EF4-FFF2-40B4-BE49-F238E27FC236}">
                <a16:creationId xmlns:a16="http://schemas.microsoft.com/office/drawing/2014/main" id="{5B2DBE92-CC10-4207-98FF-AD81F2216663}"/>
              </a:ext>
            </a:extLst>
          </p:cNvPr>
          <p:cNvSpPr>
            <a:spLocks noGrp="1"/>
          </p:cNvSpPr>
          <p:nvPr>
            <p:ph type="title"/>
          </p:nvPr>
        </p:nvSpPr>
        <p:spPr/>
        <p:txBody>
          <a:bodyPr>
            <a:normAutofit/>
          </a:bodyPr>
          <a:lstStyle/>
          <a:p>
            <a:pPr algn="ctr"/>
            <a:r>
              <a:rPr lang="en-US" altLang="en-US" sz="3600" dirty="0">
                <a:solidFill>
                  <a:schemeClr val="tx1"/>
                </a:solidFill>
                <a:effectLst/>
                <a:latin typeface="Arial Black" panose="020B0A04020102020204" pitchFamily="34" charset="0"/>
              </a:rPr>
              <a:t>Photo ID Expiration Dates</a:t>
            </a:r>
            <a:endParaRPr lang="en-US" sz="3600" dirty="0">
              <a:effectLst/>
            </a:endParaRPr>
          </a:p>
        </p:txBody>
      </p:sp>
      <p:pic>
        <p:nvPicPr>
          <p:cNvPr id="4" name="Picture 3">
            <a:extLst>
              <a:ext uri="{FF2B5EF4-FFF2-40B4-BE49-F238E27FC236}">
                <a16:creationId xmlns:a16="http://schemas.microsoft.com/office/drawing/2014/main" id="{28855AA6-0F52-48E8-8A15-1024C65C4B49}"/>
              </a:ext>
            </a:extLst>
          </p:cNvPr>
          <p:cNvPicPr>
            <a:picLocks noChangeAspect="1"/>
          </p:cNvPicPr>
          <p:nvPr/>
        </p:nvPicPr>
        <p:blipFill>
          <a:blip r:embed="rId3"/>
          <a:stretch>
            <a:fillRect/>
          </a:stretch>
        </p:blipFill>
        <p:spPr>
          <a:xfrm>
            <a:off x="7851576" y="210948"/>
            <a:ext cx="835224" cy="768163"/>
          </a:xfrm>
          <a:prstGeom prst="rect">
            <a:avLst/>
          </a:prstGeom>
        </p:spPr>
      </p:pic>
    </p:spTree>
    <p:extLst>
      <p:ext uri="{BB962C8B-B14F-4D97-AF65-F5344CB8AC3E}">
        <p14:creationId xmlns:p14="http://schemas.microsoft.com/office/powerpoint/2010/main" val="2060478032"/>
      </p:ext>
    </p:extLst>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9BB0A3D-213E-4448-9CE2-0852B43D3338}"/>
              </a:ext>
            </a:extLst>
          </p:cNvPr>
          <p:cNvSpPr>
            <a:spLocks noGrp="1"/>
          </p:cNvSpPr>
          <p:nvPr>
            <p:ph idx="1"/>
          </p:nvPr>
        </p:nvSpPr>
        <p:spPr/>
        <p:txBody>
          <a:bodyPr/>
          <a:lstStyle/>
          <a:p>
            <a:pPr>
              <a:buFont typeface="Wingdings" panose="05000000000000000000" pitchFamily="2" charset="2"/>
              <a:buChar char="§"/>
            </a:pPr>
            <a:r>
              <a:rPr lang="en-US" u="sng" dirty="0">
                <a:latin typeface="Arial" panose="020B0604020202020204" pitchFamily="34" charset="0"/>
                <a:cs typeface="Arial" panose="020B0604020202020204" pitchFamily="34" charset="0"/>
              </a:rPr>
              <a:t>Wisconsin Driver License for people over 60</a:t>
            </a:r>
          </a:p>
          <a:p>
            <a:pPr lvl="1"/>
            <a:r>
              <a:rPr lang="en-US" dirty="0">
                <a:latin typeface="Arial" panose="020B0604020202020204" pitchFamily="34" charset="0"/>
                <a:cs typeface="Arial" panose="020B0604020202020204" pitchFamily="34" charset="0"/>
              </a:rPr>
              <a:t>Expiration date extended to May 2021 due to COVID</a:t>
            </a:r>
          </a:p>
          <a:p>
            <a:pPr lvl="1"/>
            <a:r>
              <a:rPr lang="en-US" dirty="0">
                <a:latin typeface="Arial" panose="020B0604020202020204" pitchFamily="34" charset="0"/>
                <a:cs typeface="Arial" panose="020B0604020202020204" pitchFamily="34" charset="0"/>
              </a:rPr>
              <a:t>Any Wisconsin driver license that expired after March 23, 2020 is still valid for voting purposes </a:t>
            </a:r>
          </a:p>
          <a:p>
            <a:pPr lvl="1"/>
            <a:r>
              <a:rPr lang="en-US" dirty="0">
                <a:latin typeface="Arial" panose="020B0604020202020204" pitchFamily="34" charset="0"/>
                <a:cs typeface="Arial" panose="020B0604020202020204" pitchFamily="34" charset="0"/>
              </a:rPr>
              <a:t>Shouldn’t see too many of these at the polls</a:t>
            </a:r>
          </a:p>
          <a:p>
            <a:endParaRPr lang="en-US" dirty="0"/>
          </a:p>
        </p:txBody>
      </p:sp>
      <p:sp>
        <p:nvSpPr>
          <p:cNvPr id="3" name="Title 2">
            <a:extLst>
              <a:ext uri="{FF2B5EF4-FFF2-40B4-BE49-F238E27FC236}">
                <a16:creationId xmlns:a16="http://schemas.microsoft.com/office/drawing/2014/main" id="{5B2DBE92-CC10-4207-98FF-AD81F2216663}"/>
              </a:ext>
            </a:extLst>
          </p:cNvPr>
          <p:cNvSpPr>
            <a:spLocks noGrp="1"/>
          </p:cNvSpPr>
          <p:nvPr>
            <p:ph type="title"/>
          </p:nvPr>
        </p:nvSpPr>
        <p:spPr/>
        <p:txBody>
          <a:bodyPr>
            <a:normAutofit/>
          </a:bodyPr>
          <a:lstStyle/>
          <a:p>
            <a:pPr algn="ctr"/>
            <a:r>
              <a:rPr lang="en-US" altLang="en-US" sz="3600" dirty="0">
                <a:solidFill>
                  <a:schemeClr val="tx1"/>
                </a:solidFill>
                <a:effectLst/>
                <a:latin typeface="Arial Black" panose="020B0A04020102020204" pitchFamily="34" charset="0"/>
              </a:rPr>
              <a:t>Photo ID Expiration Dates</a:t>
            </a:r>
            <a:endParaRPr lang="en-US" sz="3600" dirty="0">
              <a:effectLst/>
            </a:endParaRPr>
          </a:p>
        </p:txBody>
      </p:sp>
      <p:pic>
        <p:nvPicPr>
          <p:cNvPr id="4" name="Picture 3">
            <a:extLst>
              <a:ext uri="{FF2B5EF4-FFF2-40B4-BE49-F238E27FC236}">
                <a16:creationId xmlns:a16="http://schemas.microsoft.com/office/drawing/2014/main" id="{28855AA6-0F52-48E8-8A15-1024C65C4B49}"/>
              </a:ext>
            </a:extLst>
          </p:cNvPr>
          <p:cNvPicPr>
            <a:picLocks noChangeAspect="1"/>
          </p:cNvPicPr>
          <p:nvPr/>
        </p:nvPicPr>
        <p:blipFill>
          <a:blip r:embed="rId3"/>
          <a:stretch>
            <a:fillRect/>
          </a:stretch>
        </p:blipFill>
        <p:spPr>
          <a:xfrm>
            <a:off x="7851576" y="210948"/>
            <a:ext cx="835224" cy="768163"/>
          </a:xfrm>
          <a:prstGeom prst="rect">
            <a:avLst/>
          </a:prstGeom>
        </p:spPr>
      </p:pic>
    </p:spTree>
    <p:extLst>
      <p:ext uri="{BB962C8B-B14F-4D97-AF65-F5344CB8AC3E}">
        <p14:creationId xmlns:p14="http://schemas.microsoft.com/office/powerpoint/2010/main" val="433807177"/>
      </p:ext>
    </p:extLst>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9">
            <a:extLst>
              <a:ext uri="{FF2B5EF4-FFF2-40B4-BE49-F238E27FC236}">
                <a16:creationId xmlns:a16="http://schemas.microsoft.com/office/drawing/2014/main" id="{59A6E4B8-D50C-47B3-980A-19FDC298291D}"/>
              </a:ext>
            </a:extLst>
          </p:cNvPr>
          <p:cNvSpPr>
            <a:spLocks noGrp="1" noChangeArrowheads="1"/>
          </p:cNvSpPr>
          <p:nvPr>
            <p:ph idx="1"/>
          </p:nvPr>
        </p:nvSpPr>
        <p:spPr>
          <a:xfrm>
            <a:off x="228600" y="991889"/>
            <a:ext cx="8587669" cy="5689310"/>
          </a:xfrm>
        </p:spPr>
        <p:txBody>
          <a:bodyPr>
            <a:normAutofit/>
          </a:bodyPr>
          <a:lstStyle/>
          <a:p>
            <a:pPr marL="566928" lvl="1" indent="-457200">
              <a:spcBef>
                <a:spcPts val="400"/>
              </a:spcBef>
              <a:buSzPct val="68000"/>
              <a:buFont typeface="Wingdings" panose="05000000000000000000" pitchFamily="2" charset="2"/>
              <a:buChar char="§"/>
              <a:defRPr/>
            </a:pPr>
            <a:r>
              <a:rPr lang="en-US" altLang="en-US" sz="2400" dirty="0">
                <a:latin typeface="Arial" panose="020B0604020202020204" pitchFamily="34" charset="0"/>
                <a:cs typeface="Arial" panose="020B0604020202020204" pitchFamily="34" charset="0"/>
              </a:rPr>
              <a:t>We are not public health officials – we are election officials</a:t>
            </a:r>
          </a:p>
          <a:p>
            <a:pPr marL="566928" lvl="1" indent="-457200">
              <a:spcBef>
                <a:spcPts val="400"/>
              </a:spcBef>
              <a:buSzPct val="68000"/>
              <a:buFont typeface="Wingdings" panose="05000000000000000000" pitchFamily="2" charset="2"/>
              <a:buChar char="§"/>
              <a:defRPr/>
            </a:pPr>
            <a:endParaRPr lang="en-US" altLang="en-US" sz="1200" dirty="0">
              <a:latin typeface="Arial" panose="020B0604020202020204" pitchFamily="34" charset="0"/>
              <a:cs typeface="Arial" panose="020B0604020202020204" pitchFamily="34" charset="0"/>
            </a:endParaRPr>
          </a:p>
          <a:p>
            <a:pPr marL="566928" lvl="1" indent="-457200">
              <a:spcBef>
                <a:spcPts val="400"/>
              </a:spcBef>
              <a:buSzPct val="68000"/>
              <a:buFont typeface="Wingdings" panose="05000000000000000000" pitchFamily="2" charset="2"/>
              <a:buChar char="§"/>
              <a:defRPr/>
            </a:pPr>
            <a:r>
              <a:rPr lang="en-US" altLang="en-US" sz="2400" dirty="0">
                <a:latin typeface="Arial" panose="020B0604020202020204" pitchFamily="34" charset="0"/>
                <a:cs typeface="Arial" panose="020B0604020202020204" pitchFamily="34" charset="0"/>
              </a:rPr>
              <a:t>If you are showing symptoms of COVID-19, do not report to your office or polling place if on Election Day</a:t>
            </a:r>
          </a:p>
          <a:p>
            <a:pPr marL="365760" lvl="1" indent="-256032">
              <a:spcBef>
                <a:spcPts val="400"/>
              </a:spcBef>
              <a:buSzPct val="68000"/>
              <a:buFont typeface="Wingdings" panose="05000000000000000000" pitchFamily="2" charset="2"/>
              <a:buChar char="§"/>
              <a:defRPr/>
            </a:pPr>
            <a:endParaRPr lang="en-US" altLang="en-US" sz="1200" dirty="0">
              <a:latin typeface="Arial" panose="020B0604020202020204" pitchFamily="34" charset="0"/>
              <a:cs typeface="Arial" panose="020B0604020202020204" pitchFamily="34" charset="0"/>
            </a:endParaRPr>
          </a:p>
          <a:p>
            <a:pPr marL="566928" lvl="1" indent="-457200">
              <a:spcBef>
                <a:spcPts val="400"/>
              </a:spcBef>
              <a:buSzPct val="68000"/>
              <a:buFont typeface="Wingdings" panose="05000000000000000000" pitchFamily="2" charset="2"/>
              <a:buChar char="§"/>
              <a:defRPr/>
            </a:pPr>
            <a:r>
              <a:rPr lang="en-US" altLang="en-US" sz="2400" dirty="0">
                <a:latin typeface="Arial" panose="020B0604020202020204" pitchFamily="34" charset="0"/>
                <a:cs typeface="Arial" panose="020B0604020202020204" pitchFamily="34" charset="0"/>
              </a:rPr>
              <a:t>COVID-19 is an ever-evolving situation.  The WEC will continue to provide public health guidance as it becomes available</a:t>
            </a:r>
          </a:p>
          <a:p>
            <a:pPr marL="566928" lvl="1" indent="-457200">
              <a:spcBef>
                <a:spcPts val="400"/>
              </a:spcBef>
              <a:buSzPct val="68000"/>
              <a:buFont typeface="Wingdings" panose="05000000000000000000" pitchFamily="2" charset="2"/>
              <a:buChar char="§"/>
              <a:defRPr/>
            </a:pPr>
            <a:endParaRPr lang="en-US" altLang="en-US" sz="1200"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sz="2400" dirty="0">
                <a:latin typeface="Arial" panose="020B0604020202020204" pitchFamily="34" charset="0"/>
                <a:cs typeface="Arial" panose="020B0604020202020204" pitchFamily="34" charset="0"/>
              </a:rPr>
              <a:t>  Public Health Videos and Guidance</a:t>
            </a:r>
          </a:p>
          <a:p>
            <a:pPr marL="109728" indent="0">
              <a:buNone/>
            </a:pPr>
            <a:endParaRPr lang="en-US" sz="200" dirty="0">
              <a:latin typeface="Arial" panose="020B0604020202020204" pitchFamily="34" charset="0"/>
              <a:cs typeface="Arial" panose="020B0604020202020204" pitchFamily="34" charset="0"/>
            </a:endParaRPr>
          </a:p>
          <a:p>
            <a:pPr lvl="1"/>
            <a:r>
              <a:rPr lang="en-US" sz="2400" dirty="0">
                <a:latin typeface="Arial" panose="020B0604020202020204" pitchFamily="34" charset="0"/>
                <a:cs typeface="Arial" panose="020B0604020202020204" pitchFamily="34" charset="0"/>
              </a:rPr>
              <a:t>Poll Worker Training Videos:  recommended best practices</a:t>
            </a:r>
            <a:endParaRPr lang="en-US" altLang="en-US" sz="2400" dirty="0">
              <a:latin typeface="Arial" panose="020B0604020202020204" pitchFamily="34" charset="0"/>
              <a:cs typeface="Arial" panose="020B0604020202020204" pitchFamily="34" charset="0"/>
            </a:endParaRPr>
          </a:p>
          <a:p>
            <a:pPr marL="365760" lvl="1" indent="-256032">
              <a:spcBef>
                <a:spcPts val="400"/>
              </a:spcBef>
              <a:buSzPct val="68000"/>
              <a:buFont typeface="Wingdings 3"/>
              <a:buChar char=""/>
              <a:defRPr/>
            </a:pPr>
            <a:endParaRPr lang="en-US" altLang="en-US" sz="2800" dirty="0">
              <a:latin typeface="Arial" panose="020B0604020202020204" pitchFamily="34" charset="0"/>
              <a:cs typeface="Arial" panose="020B0604020202020204" pitchFamily="34" charset="0"/>
            </a:endParaRPr>
          </a:p>
          <a:p>
            <a:pPr marL="365760" lvl="1" indent="-256032">
              <a:spcBef>
                <a:spcPts val="400"/>
              </a:spcBef>
              <a:buSzPct val="68000"/>
              <a:buFont typeface="Wingdings 3"/>
              <a:buChar char=""/>
              <a:defRPr/>
            </a:pPr>
            <a:endParaRPr lang="en-US" altLang="en-US" sz="2800" dirty="0">
              <a:latin typeface="Arial" panose="020B0604020202020204" pitchFamily="34" charset="0"/>
              <a:cs typeface="Arial" panose="020B0604020202020204" pitchFamily="34" charset="0"/>
            </a:endParaRPr>
          </a:p>
          <a:p>
            <a:pPr marL="109728" lvl="1" indent="0">
              <a:spcBef>
                <a:spcPts val="400"/>
              </a:spcBef>
              <a:buSzPct val="68000"/>
              <a:buNone/>
              <a:defRPr/>
            </a:pPr>
            <a:endParaRPr lang="en-US" altLang="en-US" sz="2800" dirty="0">
              <a:latin typeface="Arial" panose="020B0604020202020204" pitchFamily="34" charset="0"/>
              <a:cs typeface="Arial" panose="020B0604020202020204" pitchFamily="34" charset="0"/>
            </a:endParaRPr>
          </a:p>
        </p:txBody>
      </p:sp>
      <p:sp>
        <p:nvSpPr>
          <p:cNvPr id="8194" name="Rectangle 18">
            <a:extLst>
              <a:ext uri="{FF2B5EF4-FFF2-40B4-BE49-F238E27FC236}">
                <a16:creationId xmlns:a16="http://schemas.microsoft.com/office/drawing/2014/main" id="{F5BC80A2-C0B5-4E4A-A602-A7AE4A5E70C2}"/>
              </a:ext>
            </a:extLst>
          </p:cNvPr>
          <p:cNvSpPr>
            <a:spLocks noGrp="1" noChangeArrowheads="1"/>
          </p:cNvSpPr>
          <p:nvPr>
            <p:ph type="title"/>
          </p:nvPr>
        </p:nvSpPr>
        <p:spPr>
          <a:xfrm>
            <a:off x="152400" y="76200"/>
            <a:ext cx="8767874" cy="769938"/>
          </a:xfrm>
        </p:spPr>
        <p:txBody>
          <a:bodyPr>
            <a:noAutofit/>
          </a:bodyPr>
          <a:lstStyle/>
          <a:p>
            <a:pPr algn="ctr">
              <a:defRPr/>
            </a:pPr>
            <a:r>
              <a:rPr lang="en-US" altLang="en-US" sz="3800" dirty="0">
                <a:solidFill>
                  <a:schemeClr val="tx1"/>
                </a:solidFill>
                <a:effectLst/>
                <a:latin typeface="Arial Black" panose="020B0A04020102020204" pitchFamily="34" charset="0"/>
              </a:rPr>
              <a:t>Public Health Guidelines</a:t>
            </a:r>
          </a:p>
        </p:txBody>
      </p:sp>
      <p:grpSp>
        <p:nvGrpSpPr>
          <p:cNvPr id="35844" name="Group 9">
            <a:extLst>
              <a:ext uri="{FF2B5EF4-FFF2-40B4-BE49-F238E27FC236}">
                <a16:creationId xmlns:a16="http://schemas.microsoft.com/office/drawing/2014/main" id="{1E32CED9-6339-4B59-B017-DAFD650CFB92}"/>
              </a:ext>
            </a:extLst>
          </p:cNvPr>
          <p:cNvGrpSpPr>
            <a:grpSpLocks/>
          </p:cNvGrpSpPr>
          <p:nvPr/>
        </p:nvGrpSpPr>
        <p:grpSpPr bwMode="auto">
          <a:xfrm>
            <a:off x="8083550" y="76200"/>
            <a:ext cx="836613" cy="769938"/>
            <a:chOff x="7924800" y="76201"/>
            <a:chExt cx="971550" cy="990600"/>
          </a:xfrm>
        </p:grpSpPr>
        <p:grpSp>
          <p:nvGrpSpPr>
            <p:cNvPr id="35845" name="Group 15">
              <a:extLst>
                <a:ext uri="{FF2B5EF4-FFF2-40B4-BE49-F238E27FC236}">
                  <a16:creationId xmlns:a16="http://schemas.microsoft.com/office/drawing/2014/main" id="{6AA66DCA-2DD7-45E8-8799-1C2414C1F493}"/>
                </a:ext>
              </a:extLst>
            </p:cNvPr>
            <p:cNvGrpSpPr>
              <a:grpSpLocks/>
            </p:cNvGrpSpPr>
            <p:nvPr/>
          </p:nvGrpSpPr>
          <p:grpSpPr bwMode="auto">
            <a:xfrm>
              <a:off x="7924800" y="76201"/>
              <a:ext cx="971550" cy="990600"/>
              <a:chOff x="4724400" y="2590800"/>
              <a:chExt cx="1123950" cy="1069227"/>
            </a:xfrm>
          </p:grpSpPr>
          <p:pic>
            <p:nvPicPr>
              <p:cNvPr id="35847" name="Picture 2" descr="WI">
                <a:extLst>
                  <a:ext uri="{FF2B5EF4-FFF2-40B4-BE49-F238E27FC236}">
                    <a16:creationId xmlns:a16="http://schemas.microsoft.com/office/drawing/2014/main" id="{BAFE730C-4D89-4BEF-AF4C-D0B8C1456F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5848" name="TextBox 18">
                <a:extLst>
                  <a:ext uri="{FF2B5EF4-FFF2-40B4-BE49-F238E27FC236}">
                    <a16:creationId xmlns:a16="http://schemas.microsoft.com/office/drawing/2014/main" id="{261520B7-C33C-418F-A95D-92915B9EEEFB}"/>
                  </a:ext>
                </a:extLst>
              </p:cNvPr>
              <p:cNvSpPr txBox="1">
                <a:spLocks noChangeArrowheads="1"/>
              </p:cNvSpPr>
              <p:nvPr/>
            </p:nvSpPr>
            <p:spPr bwMode="auto">
              <a:xfrm>
                <a:off x="4739092" y="2793207"/>
                <a:ext cx="969681" cy="427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sz="1400" dirty="0"/>
              </a:p>
            </p:txBody>
          </p:sp>
        </p:grpSp>
        <p:sp>
          <p:nvSpPr>
            <p:cNvPr id="35846" name="TextBox 16">
              <a:extLst>
                <a:ext uri="{FF2B5EF4-FFF2-40B4-BE49-F238E27FC236}">
                  <a16:creationId xmlns:a16="http://schemas.microsoft.com/office/drawing/2014/main" id="{9969A8F0-8B7E-4584-9237-366BCD866075}"/>
                </a:ext>
              </a:extLst>
            </p:cNvPr>
            <p:cNvSpPr txBox="1">
              <a:spLocks noChangeArrowheads="1"/>
            </p:cNvSpPr>
            <p:nvPr/>
          </p:nvSpPr>
          <p:spPr bwMode="auto">
            <a:xfrm>
              <a:off x="7967791" y="393155"/>
              <a:ext cx="885567" cy="356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200" b="1" dirty="0"/>
                <a:t>WEC</a:t>
              </a:r>
            </a:p>
          </p:txBody>
        </p:sp>
      </p:grpSp>
    </p:spTree>
    <p:extLst>
      <p:ext uri="{BB962C8B-B14F-4D97-AF65-F5344CB8AC3E}">
        <p14:creationId xmlns:p14="http://schemas.microsoft.com/office/powerpoint/2010/main" val="11822497"/>
      </p:ext>
    </p:extLst>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9">
            <a:extLst>
              <a:ext uri="{FF2B5EF4-FFF2-40B4-BE49-F238E27FC236}">
                <a16:creationId xmlns:a16="http://schemas.microsoft.com/office/drawing/2014/main" id="{59A6E4B8-D50C-47B3-980A-19FDC298291D}"/>
              </a:ext>
            </a:extLst>
          </p:cNvPr>
          <p:cNvSpPr>
            <a:spLocks noGrp="1" noChangeArrowheads="1"/>
          </p:cNvSpPr>
          <p:nvPr>
            <p:ph idx="1"/>
          </p:nvPr>
        </p:nvSpPr>
        <p:spPr>
          <a:xfrm>
            <a:off x="457199" y="1617951"/>
            <a:ext cx="8359069" cy="4554249"/>
          </a:xfrm>
        </p:spPr>
        <p:txBody>
          <a:bodyPr>
            <a:normAutofit fontScale="77500" lnSpcReduction="20000"/>
          </a:bodyPr>
          <a:lstStyle/>
          <a:p>
            <a:pPr marL="566928" lvl="1" indent="-457200">
              <a:spcBef>
                <a:spcPts val="400"/>
              </a:spcBef>
              <a:buSzPct val="68000"/>
              <a:buFont typeface="Wingdings" panose="05000000000000000000" pitchFamily="2" charset="2"/>
              <a:buChar char="§"/>
              <a:defRPr/>
            </a:pPr>
            <a:r>
              <a:rPr lang="en-US" altLang="en-US" sz="3300" dirty="0">
                <a:latin typeface="Arial" panose="020B0604020202020204" pitchFamily="34" charset="0"/>
                <a:cs typeface="Arial" panose="020B0604020202020204" pitchFamily="34" charset="0"/>
              </a:rPr>
              <a:t>Voters should clean their hands using soap and water (or hand sanitizer) upon entering and leaving the voting area.</a:t>
            </a:r>
          </a:p>
          <a:p>
            <a:pPr marL="109728" lvl="1" indent="0">
              <a:spcBef>
                <a:spcPts val="400"/>
              </a:spcBef>
              <a:buSzPct val="68000"/>
              <a:buNone/>
              <a:defRPr/>
            </a:pPr>
            <a:endParaRPr lang="en-US" altLang="en-US" sz="2800" dirty="0">
              <a:latin typeface="Arial" panose="020B0604020202020204" pitchFamily="34" charset="0"/>
              <a:cs typeface="Arial" panose="020B0604020202020204" pitchFamily="34" charset="0"/>
            </a:endParaRPr>
          </a:p>
          <a:p>
            <a:pPr marL="566928" lvl="1" indent="-457200">
              <a:spcBef>
                <a:spcPts val="400"/>
              </a:spcBef>
              <a:buSzPct val="68000"/>
              <a:buFont typeface="Wingdings" panose="05000000000000000000" pitchFamily="2" charset="2"/>
              <a:buChar char="§"/>
              <a:defRPr/>
            </a:pPr>
            <a:r>
              <a:rPr lang="en-US" altLang="en-US" sz="3300" dirty="0">
                <a:latin typeface="Arial" panose="020B0604020202020204" pitchFamily="34" charset="0"/>
                <a:cs typeface="Arial" panose="020B0604020202020204" pitchFamily="34" charset="0"/>
              </a:rPr>
              <a:t>Incorporate social distancing of at least 6 feet when possible.</a:t>
            </a:r>
          </a:p>
          <a:p>
            <a:pPr marL="365760" lvl="1" indent="-256032">
              <a:spcBef>
                <a:spcPts val="400"/>
              </a:spcBef>
              <a:buSzPct val="68000"/>
              <a:buFont typeface="Wingdings 3"/>
              <a:buChar char=""/>
              <a:defRPr/>
            </a:pPr>
            <a:endParaRPr lang="en-US" altLang="en-US" sz="2800" dirty="0">
              <a:latin typeface="Arial" panose="020B0604020202020204" pitchFamily="34" charset="0"/>
              <a:cs typeface="Arial" panose="020B0604020202020204" pitchFamily="34" charset="0"/>
            </a:endParaRPr>
          </a:p>
          <a:p>
            <a:pPr marL="566928" lvl="1" indent="-457200">
              <a:spcBef>
                <a:spcPts val="400"/>
              </a:spcBef>
              <a:buSzPct val="68000"/>
              <a:buFont typeface="Wingdings" panose="05000000000000000000" pitchFamily="2" charset="2"/>
              <a:buChar char="§"/>
              <a:defRPr/>
            </a:pPr>
            <a:r>
              <a:rPr lang="en-US" altLang="en-US" sz="3300" dirty="0">
                <a:latin typeface="Arial" panose="020B0604020202020204" pitchFamily="34" charset="0"/>
                <a:cs typeface="Arial" panose="020B0604020202020204" pitchFamily="34" charset="0"/>
              </a:rPr>
              <a:t>Utilize poll workers or election helpers to assist voters with proper hand hygiene.  Direct them to hand washing stations/assist with sanitizing spray.</a:t>
            </a:r>
          </a:p>
          <a:p>
            <a:pPr marL="365760" lvl="1" indent="-256032">
              <a:spcBef>
                <a:spcPts val="400"/>
              </a:spcBef>
              <a:buSzPct val="68000"/>
              <a:buFont typeface="Wingdings 3"/>
              <a:buChar char=""/>
              <a:defRPr/>
            </a:pPr>
            <a:endParaRPr lang="en-US" altLang="en-US" sz="2800" dirty="0">
              <a:latin typeface="Arial" panose="020B0604020202020204" pitchFamily="34" charset="0"/>
              <a:cs typeface="Arial" panose="020B0604020202020204" pitchFamily="34" charset="0"/>
            </a:endParaRPr>
          </a:p>
          <a:p>
            <a:pPr marL="566928" lvl="1" indent="-457200">
              <a:spcBef>
                <a:spcPts val="400"/>
              </a:spcBef>
              <a:buSzPct val="68000"/>
              <a:buFont typeface="Wingdings" panose="05000000000000000000" pitchFamily="2" charset="2"/>
              <a:buChar char="§"/>
              <a:defRPr/>
            </a:pPr>
            <a:r>
              <a:rPr lang="en-US" altLang="en-US" sz="3400" dirty="0">
                <a:latin typeface="Arial" panose="020B0604020202020204" pitchFamily="34" charset="0"/>
                <a:cs typeface="Arial" panose="020B0604020202020204" pitchFamily="34" charset="0"/>
              </a:rPr>
              <a:t>Masks for voters may be provided and encouraged, </a:t>
            </a:r>
            <a:r>
              <a:rPr lang="en-US" altLang="en-US" sz="3400" u="sng" dirty="0">
                <a:latin typeface="Arial" panose="020B0604020202020204" pitchFamily="34" charset="0"/>
                <a:cs typeface="Arial" panose="020B0604020202020204" pitchFamily="34" charset="0"/>
              </a:rPr>
              <a:t>but cannot be required as a condition of voting.  </a:t>
            </a:r>
          </a:p>
          <a:p>
            <a:pPr marL="365760" lvl="1" indent="-256032">
              <a:spcBef>
                <a:spcPts val="400"/>
              </a:spcBef>
              <a:buSzPct val="68000"/>
              <a:buFont typeface="Wingdings 3"/>
              <a:buChar char=""/>
              <a:defRPr/>
            </a:pPr>
            <a:endParaRPr lang="en-US" altLang="en-US" sz="2000" u="sng" dirty="0">
              <a:latin typeface="Arial" panose="020B0604020202020204" pitchFamily="34" charset="0"/>
              <a:cs typeface="Arial" panose="020B0604020202020204" pitchFamily="34" charset="0"/>
            </a:endParaRPr>
          </a:p>
          <a:p>
            <a:pPr marL="109728" lvl="1" indent="0">
              <a:spcBef>
                <a:spcPts val="400"/>
              </a:spcBef>
              <a:buSzPct val="68000"/>
              <a:buFont typeface="Verdana" panose="020B0604030504040204" pitchFamily="34" charset="0"/>
              <a:buNone/>
              <a:defRPr/>
            </a:pPr>
            <a:endParaRPr lang="en-US" altLang="en-US" sz="2000" dirty="0">
              <a:latin typeface="Arial" panose="020B0604020202020204" pitchFamily="34" charset="0"/>
              <a:cs typeface="Arial" panose="020B0604020202020204" pitchFamily="34" charset="0"/>
            </a:endParaRPr>
          </a:p>
        </p:txBody>
      </p:sp>
      <p:sp>
        <p:nvSpPr>
          <p:cNvPr id="8194" name="Rectangle 18">
            <a:extLst>
              <a:ext uri="{FF2B5EF4-FFF2-40B4-BE49-F238E27FC236}">
                <a16:creationId xmlns:a16="http://schemas.microsoft.com/office/drawing/2014/main" id="{F5BC80A2-C0B5-4E4A-A602-A7AE4A5E70C2}"/>
              </a:ext>
            </a:extLst>
          </p:cNvPr>
          <p:cNvSpPr>
            <a:spLocks noGrp="1" noChangeArrowheads="1"/>
          </p:cNvSpPr>
          <p:nvPr>
            <p:ph type="title"/>
          </p:nvPr>
        </p:nvSpPr>
        <p:spPr>
          <a:xfrm>
            <a:off x="152400" y="76200"/>
            <a:ext cx="8767874" cy="1295400"/>
          </a:xfrm>
        </p:spPr>
        <p:txBody>
          <a:bodyPr>
            <a:noAutofit/>
          </a:bodyPr>
          <a:lstStyle/>
          <a:p>
            <a:pPr algn="ctr">
              <a:defRPr/>
            </a:pPr>
            <a:br>
              <a:rPr lang="en-US" altLang="en-US" sz="4000" dirty="0">
                <a:solidFill>
                  <a:schemeClr val="tx1"/>
                </a:solidFill>
                <a:effectLst/>
                <a:latin typeface="Arial Black" panose="020B0A04020102020204" pitchFamily="34" charset="0"/>
              </a:rPr>
            </a:br>
            <a:r>
              <a:rPr lang="en-US" altLang="en-US" sz="4400" dirty="0">
                <a:solidFill>
                  <a:schemeClr val="tx1"/>
                </a:solidFill>
                <a:effectLst/>
                <a:latin typeface="Arial Black" panose="020B0A04020102020204" pitchFamily="34" charset="0"/>
              </a:rPr>
              <a:t> </a:t>
            </a:r>
            <a:r>
              <a:rPr lang="en-US" altLang="en-US" sz="3600" dirty="0">
                <a:solidFill>
                  <a:schemeClr val="tx1"/>
                </a:solidFill>
                <a:effectLst/>
                <a:latin typeface="Arial Black" panose="020B0A04020102020204" pitchFamily="34" charset="0"/>
              </a:rPr>
              <a:t>Safety Procedures </a:t>
            </a:r>
            <a:br>
              <a:rPr lang="en-US" altLang="en-US" sz="3600" dirty="0">
                <a:solidFill>
                  <a:schemeClr val="tx1"/>
                </a:solidFill>
                <a:effectLst/>
                <a:latin typeface="Arial Black" panose="020B0A04020102020204" pitchFamily="34" charset="0"/>
              </a:rPr>
            </a:br>
            <a:r>
              <a:rPr lang="en-US" altLang="en-US" sz="3600" dirty="0">
                <a:solidFill>
                  <a:schemeClr val="tx1"/>
                </a:solidFill>
                <a:effectLst/>
                <a:latin typeface="Arial Black" panose="020B0A04020102020204" pitchFamily="34" charset="0"/>
              </a:rPr>
              <a:t>at the Polls</a:t>
            </a:r>
            <a:br>
              <a:rPr lang="en-US" altLang="en-US" sz="4000" dirty="0">
                <a:solidFill>
                  <a:schemeClr val="tx1"/>
                </a:solidFill>
                <a:effectLst/>
                <a:latin typeface="Arial Black" panose="020B0A04020102020204" pitchFamily="34" charset="0"/>
              </a:rPr>
            </a:br>
            <a:endParaRPr lang="en-US" altLang="en-US" sz="3200" dirty="0">
              <a:solidFill>
                <a:schemeClr val="tx1"/>
              </a:solidFill>
              <a:effectLst/>
              <a:latin typeface="Arial Black" panose="020B0A04020102020204" pitchFamily="34" charset="0"/>
            </a:endParaRPr>
          </a:p>
        </p:txBody>
      </p:sp>
      <p:grpSp>
        <p:nvGrpSpPr>
          <p:cNvPr id="35844" name="Group 9">
            <a:extLst>
              <a:ext uri="{FF2B5EF4-FFF2-40B4-BE49-F238E27FC236}">
                <a16:creationId xmlns:a16="http://schemas.microsoft.com/office/drawing/2014/main" id="{1E32CED9-6339-4B59-B017-DAFD650CFB92}"/>
              </a:ext>
            </a:extLst>
          </p:cNvPr>
          <p:cNvGrpSpPr>
            <a:grpSpLocks/>
          </p:cNvGrpSpPr>
          <p:nvPr/>
        </p:nvGrpSpPr>
        <p:grpSpPr bwMode="auto">
          <a:xfrm>
            <a:off x="8083550" y="76200"/>
            <a:ext cx="836613" cy="769938"/>
            <a:chOff x="7924800" y="76201"/>
            <a:chExt cx="971550" cy="990600"/>
          </a:xfrm>
        </p:grpSpPr>
        <p:grpSp>
          <p:nvGrpSpPr>
            <p:cNvPr id="35845" name="Group 15">
              <a:extLst>
                <a:ext uri="{FF2B5EF4-FFF2-40B4-BE49-F238E27FC236}">
                  <a16:creationId xmlns:a16="http://schemas.microsoft.com/office/drawing/2014/main" id="{6AA66DCA-2DD7-45E8-8799-1C2414C1F493}"/>
                </a:ext>
              </a:extLst>
            </p:cNvPr>
            <p:cNvGrpSpPr>
              <a:grpSpLocks/>
            </p:cNvGrpSpPr>
            <p:nvPr/>
          </p:nvGrpSpPr>
          <p:grpSpPr bwMode="auto">
            <a:xfrm>
              <a:off x="7924800" y="76201"/>
              <a:ext cx="971550" cy="990600"/>
              <a:chOff x="4724400" y="2590800"/>
              <a:chExt cx="1123950" cy="1069227"/>
            </a:xfrm>
          </p:grpSpPr>
          <p:pic>
            <p:nvPicPr>
              <p:cNvPr id="35847" name="Picture 2" descr="WI">
                <a:extLst>
                  <a:ext uri="{FF2B5EF4-FFF2-40B4-BE49-F238E27FC236}">
                    <a16:creationId xmlns:a16="http://schemas.microsoft.com/office/drawing/2014/main" id="{BAFE730C-4D89-4BEF-AF4C-D0B8C1456F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5848" name="TextBox 18">
                <a:extLst>
                  <a:ext uri="{FF2B5EF4-FFF2-40B4-BE49-F238E27FC236}">
                    <a16:creationId xmlns:a16="http://schemas.microsoft.com/office/drawing/2014/main" id="{261520B7-C33C-418F-A95D-92915B9EEEFB}"/>
                  </a:ext>
                </a:extLst>
              </p:cNvPr>
              <p:cNvSpPr txBox="1">
                <a:spLocks noChangeArrowheads="1"/>
              </p:cNvSpPr>
              <p:nvPr/>
            </p:nvSpPr>
            <p:spPr bwMode="auto">
              <a:xfrm>
                <a:off x="4739092" y="2793207"/>
                <a:ext cx="969681" cy="427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sz="1400" dirty="0"/>
              </a:p>
            </p:txBody>
          </p:sp>
        </p:grpSp>
        <p:sp>
          <p:nvSpPr>
            <p:cNvPr id="35846" name="TextBox 16">
              <a:extLst>
                <a:ext uri="{FF2B5EF4-FFF2-40B4-BE49-F238E27FC236}">
                  <a16:creationId xmlns:a16="http://schemas.microsoft.com/office/drawing/2014/main" id="{9969A8F0-8B7E-4584-9237-366BCD866075}"/>
                </a:ext>
              </a:extLst>
            </p:cNvPr>
            <p:cNvSpPr txBox="1">
              <a:spLocks noChangeArrowheads="1"/>
            </p:cNvSpPr>
            <p:nvPr/>
          </p:nvSpPr>
          <p:spPr bwMode="auto">
            <a:xfrm>
              <a:off x="7967791" y="393155"/>
              <a:ext cx="885567" cy="356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200" b="1" dirty="0"/>
                <a:t>WEC</a:t>
              </a:r>
            </a:p>
          </p:txBody>
        </p:sp>
      </p:grpSp>
    </p:spTree>
    <p:extLst>
      <p:ext uri="{BB962C8B-B14F-4D97-AF65-F5344CB8AC3E}">
        <p14:creationId xmlns:p14="http://schemas.microsoft.com/office/powerpoint/2010/main" val="2063452667"/>
      </p:ext>
    </p:extLst>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9">
            <a:extLst>
              <a:ext uri="{FF2B5EF4-FFF2-40B4-BE49-F238E27FC236}">
                <a16:creationId xmlns:a16="http://schemas.microsoft.com/office/drawing/2014/main" id="{59A6E4B8-D50C-47B3-980A-19FDC298291D}"/>
              </a:ext>
            </a:extLst>
          </p:cNvPr>
          <p:cNvSpPr>
            <a:spLocks noGrp="1" noChangeArrowheads="1"/>
          </p:cNvSpPr>
          <p:nvPr>
            <p:ph idx="1"/>
          </p:nvPr>
        </p:nvSpPr>
        <p:spPr>
          <a:xfrm>
            <a:off x="457199" y="1617951"/>
            <a:ext cx="8359069" cy="4554249"/>
          </a:xfrm>
        </p:spPr>
        <p:txBody>
          <a:bodyPr>
            <a:normAutofit/>
          </a:bodyPr>
          <a:lstStyle/>
          <a:p>
            <a:pPr marL="566928" lvl="1" indent="-457200">
              <a:spcBef>
                <a:spcPts val="400"/>
              </a:spcBef>
              <a:buSzPct val="68000"/>
              <a:buFont typeface="Wingdings" panose="05000000000000000000" pitchFamily="2" charset="2"/>
              <a:buChar char="§"/>
              <a:defRPr/>
            </a:pPr>
            <a:r>
              <a:rPr lang="en-US" altLang="en-US" sz="3000" dirty="0">
                <a:latin typeface="Arial" panose="020B0604020202020204" pitchFamily="34" charset="0"/>
                <a:cs typeface="Arial" panose="020B0604020202020204" pitchFamily="34" charset="0"/>
              </a:rPr>
              <a:t>Face to Face interactions should be limited.</a:t>
            </a:r>
          </a:p>
          <a:p>
            <a:pPr marL="566928" lvl="1" indent="-457200">
              <a:spcBef>
                <a:spcPts val="400"/>
              </a:spcBef>
              <a:buSzPct val="68000"/>
              <a:buFont typeface="Wingdings" panose="05000000000000000000" pitchFamily="2" charset="2"/>
              <a:buChar char="§"/>
              <a:defRPr/>
            </a:pPr>
            <a:endParaRPr lang="en-US" altLang="en-US" sz="1000" dirty="0">
              <a:latin typeface="Arial" panose="020B0604020202020204" pitchFamily="34" charset="0"/>
              <a:cs typeface="Arial" panose="020B0604020202020204" pitchFamily="34" charset="0"/>
            </a:endParaRPr>
          </a:p>
          <a:p>
            <a:pPr marL="566928" lvl="1" indent="-457200">
              <a:spcBef>
                <a:spcPts val="400"/>
              </a:spcBef>
              <a:buSzPct val="68000"/>
              <a:buFont typeface="Wingdings" panose="05000000000000000000" pitchFamily="2" charset="2"/>
              <a:buChar char="§"/>
              <a:defRPr/>
            </a:pPr>
            <a:r>
              <a:rPr lang="en-US" altLang="en-US" sz="3000" dirty="0">
                <a:latin typeface="Arial" panose="020B0604020202020204" pitchFamily="34" charset="0"/>
                <a:cs typeface="Arial" panose="020B0604020202020204" pitchFamily="34" charset="0"/>
              </a:rPr>
              <a:t>Tabletop barriers should be used at the voter check-in and registration tables where lengthier interactions are </a:t>
            </a:r>
            <a:r>
              <a:rPr lang="en-US" altLang="en-US" sz="3000">
                <a:latin typeface="Arial" panose="020B0604020202020204" pitchFamily="34" charset="0"/>
                <a:cs typeface="Arial" panose="020B0604020202020204" pitchFamily="34" charset="0"/>
              </a:rPr>
              <a:t>common.</a:t>
            </a:r>
          </a:p>
          <a:p>
            <a:pPr marL="109728" lvl="1" indent="0">
              <a:spcBef>
                <a:spcPts val="400"/>
              </a:spcBef>
              <a:buSzPct val="68000"/>
              <a:buNone/>
              <a:defRPr/>
            </a:pPr>
            <a:endParaRPr lang="en-US" altLang="en-US" sz="1000" dirty="0">
              <a:latin typeface="Arial" panose="020B0604020202020204" pitchFamily="34" charset="0"/>
              <a:cs typeface="Arial" panose="020B0604020202020204" pitchFamily="34" charset="0"/>
            </a:endParaRPr>
          </a:p>
          <a:p>
            <a:pPr marL="566928" lvl="1" indent="-457200">
              <a:spcBef>
                <a:spcPts val="400"/>
              </a:spcBef>
              <a:buSzPct val="68000"/>
              <a:buFont typeface="Wingdings" panose="05000000000000000000" pitchFamily="2" charset="2"/>
              <a:buChar char="§"/>
              <a:defRPr/>
            </a:pPr>
            <a:r>
              <a:rPr lang="en-US" altLang="en-US" sz="3000" dirty="0">
                <a:latin typeface="Arial" panose="020B0604020202020204" pitchFamily="34" charset="0"/>
                <a:cs typeface="Arial" panose="020B0604020202020204" pitchFamily="34" charset="0"/>
              </a:rPr>
              <a:t>Use larger rooms or areas of the polling place that allow for more space and increased ventilation.</a:t>
            </a:r>
          </a:p>
          <a:p>
            <a:pPr marL="566928" lvl="1" indent="-457200">
              <a:spcBef>
                <a:spcPts val="400"/>
              </a:spcBef>
              <a:buSzPct val="68000"/>
              <a:buFont typeface="Wingdings" panose="05000000000000000000" pitchFamily="2" charset="2"/>
              <a:buChar char="§"/>
              <a:defRPr/>
            </a:pPr>
            <a:endParaRPr lang="en-US" altLang="en-US" sz="3400" u="sng" dirty="0">
              <a:latin typeface="Arial" panose="020B0604020202020204" pitchFamily="34" charset="0"/>
              <a:cs typeface="Arial" panose="020B0604020202020204" pitchFamily="34" charset="0"/>
            </a:endParaRPr>
          </a:p>
          <a:p>
            <a:pPr marL="365760" lvl="1" indent="-256032">
              <a:spcBef>
                <a:spcPts val="400"/>
              </a:spcBef>
              <a:buSzPct val="68000"/>
              <a:buFont typeface="Wingdings 3"/>
              <a:buChar char=""/>
              <a:defRPr/>
            </a:pPr>
            <a:endParaRPr lang="en-US" altLang="en-US" sz="2000" u="sng" dirty="0">
              <a:latin typeface="Arial" panose="020B0604020202020204" pitchFamily="34" charset="0"/>
              <a:cs typeface="Arial" panose="020B0604020202020204" pitchFamily="34" charset="0"/>
            </a:endParaRPr>
          </a:p>
          <a:p>
            <a:pPr marL="109728" lvl="1" indent="0">
              <a:spcBef>
                <a:spcPts val="400"/>
              </a:spcBef>
              <a:buSzPct val="68000"/>
              <a:buFont typeface="Verdana" panose="020B0604030504040204" pitchFamily="34" charset="0"/>
              <a:buNone/>
              <a:defRPr/>
            </a:pPr>
            <a:endParaRPr lang="en-US" altLang="en-US" sz="2000" dirty="0">
              <a:latin typeface="Arial" panose="020B0604020202020204" pitchFamily="34" charset="0"/>
              <a:cs typeface="Arial" panose="020B0604020202020204" pitchFamily="34" charset="0"/>
            </a:endParaRPr>
          </a:p>
        </p:txBody>
      </p:sp>
      <p:sp>
        <p:nvSpPr>
          <p:cNvPr id="8194" name="Rectangle 18">
            <a:extLst>
              <a:ext uri="{FF2B5EF4-FFF2-40B4-BE49-F238E27FC236}">
                <a16:creationId xmlns:a16="http://schemas.microsoft.com/office/drawing/2014/main" id="{F5BC80A2-C0B5-4E4A-A602-A7AE4A5E70C2}"/>
              </a:ext>
            </a:extLst>
          </p:cNvPr>
          <p:cNvSpPr>
            <a:spLocks noGrp="1" noChangeArrowheads="1"/>
          </p:cNvSpPr>
          <p:nvPr>
            <p:ph type="title"/>
          </p:nvPr>
        </p:nvSpPr>
        <p:spPr>
          <a:xfrm>
            <a:off x="152400" y="76200"/>
            <a:ext cx="8767874" cy="1295400"/>
          </a:xfrm>
        </p:spPr>
        <p:txBody>
          <a:bodyPr>
            <a:noAutofit/>
          </a:bodyPr>
          <a:lstStyle/>
          <a:p>
            <a:pPr algn="ctr">
              <a:defRPr/>
            </a:pPr>
            <a:br>
              <a:rPr lang="en-US" altLang="en-US" sz="4000" dirty="0">
                <a:solidFill>
                  <a:schemeClr val="tx1"/>
                </a:solidFill>
                <a:effectLst/>
                <a:latin typeface="Arial Black" panose="020B0A04020102020204" pitchFamily="34" charset="0"/>
              </a:rPr>
            </a:br>
            <a:r>
              <a:rPr lang="en-US" altLang="en-US" sz="4400" dirty="0">
                <a:solidFill>
                  <a:schemeClr val="tx1"/>
                </a:solidFill>
                <a:effectLst/>
                <a:latin typeface="Arial Black" panose="020B0A04020102020204" pitchFamily="34" charset="0"/>
              </a:rPr>
              <a:t> </a:t>
            </a:r>
            <a:r>
              <a:rPr lang="en-US" altLang="en-US" sz="3600" dirty="0">
                <a:solidFill>
                  <a:schemeClr val="tx1"/>
                </a:solidFill>
                <a:effectLst/>
                <a:latin typeface="Arial Black" panose="020B0A04020102020204" pitchFamily="34" charset="0"/>
              </a:rPr>
              <a:t>Safety Procedures </a:t>
            </a:r>
            <a:br>
              <a:rPr lang="en-US" altLang="en-US" sz="3600" dirty="0">
                <a:solidFill>
                  <a:schemeClr val="tx1"/>
                </a:solidFill>
                <a:effectLst/>
                <a:latin typeface="Arial Black" panose="020B0A04020102020204" pitchFamily="34" charset="0"/>
              </a:rPr>
            </a:br>
            <a:r>
              <a:rPr lang="en-US" altLang="en-US" sz="3600" dirty="0">
                <a:solidFill>
                  <a:schemeClr val="tx1"/>
                </a:solidFill>
                <a:effectLst/>
                <a:latin typeface="Arial Black" panose="020B0A04020102020204" pitchFamily="34" charset="0"/>
              </a:rPr>
              <a:t>at the Polls</a:t>
            </a:r>
            <a:br>
              <a:rPr lang="en-US" altLang="en-US" sz="4000" dirty="0">
                <a:solidFill>
                  <a:schemeClr val="tx1"/>
                </a:solidFill>
                <a:effectLst/>
                <a:latin typeface="Arial Black" panose="020B0A04020102020204" pitchFamily="34" charset="0"/>
              </a:rPr>
            </a:br>
            <a:endParaRPr lang="en-US" altLang="en-US" sz="3200" dirty="0">
              <a:solidFill>
                <a:schemeClr val="tx1"/>
              </a:solidFill>
              <a:effectLst/>
              <a:latin typeface="Arial Black" panose="020B0A04020102020204" pitchFamily="34" charset="0"/>
            </a:endParaRPr>
          </a:p>
        </p:txBody>
      </p:sp>
      <p:grpSp>
        <p:nvGrpSpPr>
          <p:cNvPr id="35844" name="Group 9">
            <a:extLst>
              <a:ext uri="{FF2B5EF4-FFF2-40B4-BE49-F238E27FC236}">
                <a16:creationId xmlns:a16="http://schemas.microsoft.com/office/drawing/2014/main" id="{1E32CED9-6339-4B59-B017-DAFD650CFB92}"/>
              </a:ext>
            </a:extLst>
          </p:cNvPr>
          <p:cNvGrpSpPr>
            <a:grpSpLocks/>
          </p:cNvGrpSpPr>
          <p:nvPr/>
        </p:nvGrpSpPr>
        <p:grpSpPr bwMode="auto">
          <a:xfrm>
            <a:off x="8083550" y="76200"/>
            <a:ext cx="836613" cy="769938"/>
            <a:chOff x="7924800" y="76201"/>
            <a:chExt cx="971550" cy="990600"/>
          </a:xfrm>
        </p:grpSpPr>
        <p:grpSp>
          <p:nvGrpSpPr>
            <p:cNvPr id="35845" name="Group 15">
              <a:extLst>
                <a:ext uri="{FF2B5EF4-FFF2-40B4-BE49-F238E27FC236}">
                  <a16:creationId xmlns:a16="http://schemas.microsoft.com/office/drawing/2014/main" id="{6AA66DCA-2DD7-45E8-8799-1C2414C1F493}"/>
                </a:ext>
              </a:extLst>
            </p:cNvPr>
            <p:cNvGrpSpPr>
              <a:grpSpLocks/>
            </p:cNvGrpSpPr>
            <p:nvPr/>
          </p:nvGrpSpPr>
          <p:grpSpPr bwMode="auto">
            <a:xfrm>
              <a:off x="7924800" y="76201"/>
              <a:ext cx="971550" cy="990600"/>
              <a:chOff x="4724400" y="2590800"/>
              <a:chExt cx="1123950" cy="1069227"/>
            </a:xfrm>
          </p:grpSpPr>
          <p:pic>
            <p:nvPicPr>
              <p:cNvPr id="35847" name="Picture 2" descr="WI">
                <a:extLst>
                  <a:ext uri="{FF2B5EF4-FFF2-40B4-BE49-F238E27FC236}">
                    <a16:creationId xmlns:a16="http://schemas.microsoft.com/office/drawing/2014/main" id="{BAFE730C-4D89-4BEF-AF4C-D0B8C1456F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5848" name="TextBox 18">
                <a:extLst>
                  <a:ext uri="{FF2B5EF4-FFF2-40B4-BE49-F238E27FC236}">
                    <a16:creationId xmlns:a16="http://schemas.microsoft.com/office/drawing/2014/main" id="{261520B7-C33C-418F-A95D-92915B9EEEFB}"/>
                  </a:ext>
                </a:extLst>
              </p:cNvPr>
              <p:cNvSpPr txBox="1">
                <a:spLocks noChangeArrowheads="1"/>
              </p:cNvSpPr>
              <p:nvPr/>
            </p:nvSpPr>
            <p:spPr bwMode="auto">
              <a:xfrm>
                <a:off x="4739092" y="2793207"/>
                <a:ext cx="969681" cy="427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sz="1400" dirty="0"/>
              </a:p>
            </p:txBody>
          </p:sp>
        </p:grpSp>
        <p:sp>
          <p:nvSpPr>
            <p:cNvPr id="35846" name="TextBox 16">
              <a:extLst>
                <a:ext uri="{FF2B5EF4-FFF2-40B4-BE49-F238E27FC236}">
                  <a16:creationId xmlns:a16="http://schemas.microsoft.com/office/drawing/2014/main" id="{9969A8F0-8B7E-4584-9237-366BCD866075}"/>
                </a:ext>
              </a:extLst>
            </p:cNvPr>
            <p:cNvSpPr txBox="1">
              <a:spLocks noChangeArrowheads="1"/>
            </p:cNvSpPr>
            <p:nvPr/>
          </p:nvSpPr>
          <p:spPr bwMode="auto">
            <a:xfrm>
              <a:off x="7967791" y="393155"/>
              <a:ext cx="885567" cy="356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200" b="1" dirty="0"/>
                <a:t>WEC</a:t>
              </a:r>
            </a:p>
          </p:txBody>
        </p:sp>
      </p:grpSp>
    </p:spTree>
    <p:extLst>
      <p:ext uri="{BB962C8B-B14F-4D97-AF65-F5344CB8AC3E}">
        <p14:creationId xmlns:p14="http://schemas.microsoft.com/office/powerpoint/2010/main" val="3696823354"/>
      </p:ext>
    </p:extLst>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Title 1">
            <a:extLst>
              <a:ext uri="{FF2B5EF4-FFF2-40B4-BE49-F238E27FC236}">
                <a16:creationId xmlns:a16="http://schemas.microsoft.com/office/drawing/2014/main" id="{C3959583-7222-4F6A-A8BA-E0DFB7A2571C}"/>
              </a:ext>
            </a:extLst>
          </p:cNvPr>
          <p:cNvSpPr>
            <a:spLocks noGrp="1" noChangeArrowheads="1"/>
          </p:cNvSpPr>
          <p:nvPr>
            <p:ph type="title"/>
          </p:nvPr>
        </p:nvSpPr>
        <p:spPr>
          <a:xfrm>
            <a:off x="0" y="381000"/>
            <a:ext cx="9144000" cy="762000"/>
          </a:xfrm>
        </p:spPr>
        <p:txBody>
          <a:bodyPr>
            <a:normAutofit fontScale="90000"/>
          </a:bodyPr>
          <a:lstStyle/>
          <a:p>
            <a:pPr algn="ctr" eaLnBrk="1" fontAlgn="auto" hangingPunct="1">
              <a:spcAft>
                <a:spcPts val="0"/>
              </a:spcAft>
              <a:defRPr/>
            </a:pPr>
            <a:r>
              <a:rPr lang="en-US" altLang="en-US" sz="4000" dirty="0">
                <a:effectLst/>
                <a:latin typeface="Arial Black" panose="020B0A04020102020204" pitchFamily="34" charset="0"/>
                <a:cs typeface="Arial" panose="020B0604020202020204" pitchFamily="34" charset="0"/>
              </a:rPr>
              <a:t>Returning Absentee Ballots </a:t>
            </a:r>
            <a:br>
              <a:rPr lang="en-US" altLang="en-US" sz="4000" dirty="0">
                <a:effectLst/>
                <a:latin typeface="Arial Black" panose="020B0A04020102020204" pitchFamily="34" charset="0"/>
                <a:cs typeface="Arial" panose="020B0604020202020204" pitchFamily="34" charset="0"/>
              </a:rPr>
            </a:br>
            <a:r>
              <a:rPr lang="en-US" altLang="en-US" sz="4000" dirty="0">
                <a:effectLst/>
                <a:latin typeface="Arial Black" panose="020B0A04020102020204" pitchFamily="34" charset="0"/>
                <a:cs typeface="Arial" panose="020B0604020202020204" pitchFamily="34" charset="0"/>
              </a:rPr>
              <a:t>at the Polling Place</a:t>
            </a:r>
            <a:br>
              <a:rPr lang="en-US" altLang="en-US" sz="3600" dirty="0">
                <a:cs typeface="Shruti" panose="020B0502040204020203" pitchFamily="34" charset="0"/>
              </a:rPr>
            </a:br>
            <a:endParaRPr lang="en-US" altLang="en-US" sz="3600" dirty="0"/>
          </a:p>
        </p:txBody>
      </p:sp>
      <p:sp>
        <p:nvSpPr>
          <p:cNvPr id="173059" name="Content Placeholder 2">
            <a:extLst>
              <a:ext uri="{FF2B5EF4-FFF2-40B4-BE49-F238E27FC236}">
                <a16:creationId xmlns:a16="http://schemas.microsoft.com/office/drawing/2014/main" id="{A45075C1-3FE4-4CC2-8E9A-0BC4BFCB92C9}"/>
              </a:ext>
            </a:extLst>
          </p:cNvPr>
          <p:cNvSpPr>
            <a:spLocks noGrp="1" noChangeArrowheads="1"/>
          </p:cNvSpPr>
          <p:nvPr>
            <p:ph idx="1"/>
          </p:nvPr>
        </p:nvSpPr>
        <p:spPr>
          <a:xfrm>
            <a:off x="457200" y="762000"/>
            <a:ext cx="8382000" cy="6011069"/>
          </a:xfrm>
        </p:spPr>
        <p:txBody>
          <a:bodyPr>
            <a:noAutofit/>
          </a:bodyPr>
          <a:lstStyle/>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400" dirty="0">
                <a:effectLst/>
                <a:latin typeface="Arial" panose="020B0604020202020204" pitchFamily="34" charset="0"/>
                <a:ea typeface="Calibri" panose="020F0502020204030204" pitchFamily="34" charset="0"/>
                <a:cs typeface="Arial" panose="020B0604020202020204" pitchFamily="34" charset="0"/>
              </a:rPr>
              <a:t>Voters who have been issued an absentee ballot are       </a:t>
            </a:r>
          </a:p>
          <a:p>
            <a:pPr marL="0" marR="0" indent="0">
              <a:spcBef>
                <a:spcPts val="0"/>
              </a:spcBef>
              <a:spcAft>
                <a:spcPts val="0"/>
              </a:spcAft>
              <a:buNone/>
            </a:pPr>
            <a:r>
              <a:rPr lang="en-US" sz="2400" dirty="0">
                <a:latin typeface="Arial" panose="020B0604020202020204" pitchFamily="34" charset="0"/>
                <a:ea typeface="Calibri" panose="020F0502020204030204" pitchFamily="34" charset="0"/>
                <a:cs typeface="Arial" panose="020B0604020202020204" pitchFamily="34" charset="0"/>
              </a:rPr>
              <a:t>   </a:t>
            </a:r>
            <a:r>
              <a:rPr lang="en-US" sz="2400" dirty="0">
                <a:effectLst/>
                <a:latin typeface="Arial" panose="020B0604020202020204" pitchFamily="34" charset="0"/>
                <a:ea typeface="Calibri" panose="020F0502020204030204" pitchFamily="34" charset="0"/>
                <a:cs typeface="Arial" panose="020B0604020202020204" pitchFamily="34" charset="0"/>
              </a:rPr>
              <a:t>allowed by law to return the ballot to the municipal clerk’s   </a:t>
            </a:r>
          </a:p>
          <a:p>
            <a:pPr marL="0" marR="0" indent="0">
              <a:spcBef>
                <a:spcPts val="0"/>
              </a:spcBef>
              <a:spcAft>
                <a:spcPts val="0"/>
              </a:spcAft>
              <a:buNone/>
            </a:pPr>
            <a:r>
              <a:rPr lang="en-US" sz="2400" dirty="0">
                <a:latin typeface="Arial" panose="020B0604020202020204" pitchFamily="34" charset="0"/>
                <a:ea typeface="Calibri" panose="020F0502020204030204" pitchFamily="34" charset="0"/>
                <a:cs typeface="Arial" panose="020B0604020202020204" pitchFamily="34" charset="0"/>
              </a:rPr>
              <a:t>   </a:t>
            </a:r>
            <a:r>
              <a:rPr lang="en-US" sz="2400" dirty="0">
                <a:effectLst/>
                <a:latin typeface="Arial" panose="020B0604020202020204" pitchFamily="34" charset="0"/>
                <a:ea typeface="Calibri" panose="020F0502020204030204" pitchFamily="34" charset="0"/>
                <a:cs typeface="Arial" panose="020B0604020202020204" pitchFamily="34" charset="0"/>
              </a:rPr>
              <a:t>office and/or the polling place on Election Day, unless they </a:t>
            </a:r>
          </a:p>
          <a:p>
            <a:pPr marL="0" marR="0" indent="0">
              <a:spcBef>
                <a:spcPts val="0"/>
              </a:spcBef>
              <a:spcAft>
                <a:spcPts val="0"/>
              </a:spcAft>
              <a:buNone/>
            </a:pPr>
            <a:r>
              <a:rPr lang="en-US" sz="2400" dirty="0">
                <a:latin typeface="Arial" panose="020B0604020202020204" pitchFamily="34" charset="0"/>
                <a:ea typeface="Calibri" panose="020F0502020204030204" pitchFamily="34" charset="0"/>
                <a:cs typeface="Arial" panose="020B0604020202020204" pitchFamily="34" charset="0"/>
              </a:rPr>
              <a:t>   </a:t>
            </a:r>
            <a:r>
              <a:rPr lang="en-US" sz="2400" dirty="0">
                <a:effectLst/>
                <a:latin typeface="Arial" panose="020B0604020202020204" pitchFamily="34" charset="0"/>
                <a:ea typeface="Calibri" panose="020F0502020204030204" pitchFamily="34" charset="0"/>
                <a:cs typeface="Arial" panose="020B0604020202020204" pitchFamily="34" charset="0"/>
              </a:rPr>
              <a:t>are in an absentee c</a:t>
            </a:r>
            <a:r>
              <a:rPr lang="en-US" sz="2400" dirty="0">
                <a:latin typeface="Arial" panose="020B0604020202020204" pitchFamily="34" charset="0"/>
                <a:ea typeface="Calibri" panose="020F0502020204030204" pitchFamily="34" charset="0"/>
                <a:cs typeface="Arial" panose="020B0604020202020204" pitchFamily="34" charset="0"/>
              </a:rPr>
              <a:t>entral count municipality.</a:t>
            </a:r>
          </a:p>
          <a:p>
            <a:pPr marL="0" marR="0" indent="0">
              <a:spcBef>
                <a:spcPts val="0"/>
              </a:spcBef>
              <a:spcAft>
                <a:spcPts val="0"/>
              </a:spcAft>
              <a:buNone/>
            </a:pPr>
            <a:endParaRPr lang="en-US" sz="1600" dirty="0">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2400" dirty="0">
                <a:effectLst/>
                <a:latin typeface="Arial" panose="020B0604020202020204" pitchFamily="34" charset="0"/>
                <a:ea typeface="Calibri" panose="020F0502020204030204" pitchFamily="34" charset="0"/>
                <a:cs typeface="Arial" panose="020B0604020202020204" pitchFamily="34" charset="0"/>
              </a:rPr>
              <a:t>An election inspector or greeter could be designated for     </a:t>
            </a:r>
          </a:p>
          <a:p>
            <a:pPr marL="0" marR="0" indent="0">
              <a:spcBef>
                <a:spcPts val="0"/>
              </a:spcBef>
              <a:spcAft>
                <a:spcPts val="0"/>
              </a:spcAft>
              <a:buNone/>
            </a:pPr>
            <a:r>
              <a:rPr lang="en-US" sz="2400" dirty="0">
                <a:latin typeface="Arial" panose="020B0604020202020204" pitchFamily="34" charset="0"/>
                <a:ea typeface="Calibri" panose="020F0502020204030204" pitchFamily="34" charset="0"/>
                <a:cs typeface="Arial" panose="020B0604020202020204" pitchFamily="34" charset="0"/>
              </a:rPr>
              <a:t>   accepting absentee ballots returned to the polls on   </a:t>
            </a:r>
          </a:p>
          <a:p>
            <a:pPr marL="0" marR="0" indent="0">
              <a:spcBef>
                <a:spcPts val="0"/>
              </a:spcBef>
              <a:spcAft>
                <a:spcPts val="0"/>
              </a:spcAft>
              <a:buNone/>
            </a:pPr>
            <a:r>
              <a:rPr lang="en-US" sz="2400" dirty="0">
                <a:latin typeface="Arial" panose="020B0604020202020204" pitchFamily="34" charset="0"/>
                <a:ea typeface="Calibri" panose="020F0502020204030204" pitchFamily="34" charset="0"/>
                <a:cs typeface="Arial" panose="020B0604020202020204" pitchFamily="34" charset="0"/>
              </a:rPr>
              <a:t>   Election Day and placing them in a secure container for </a:t>
            </a:r>
          </a:p>
          <a:p>
            <a:pPr marL="0" marR="0" indent="0">
              <a:spcBef>
                <a:spcPts val="0"/>
              </a:spcBef>
              <a:spcAft>
                <a:spcPts val="0"/>
              </a:spcAft>
              <a:buNone/>
            </a:pPr>
            <a:r>
              <a:rPr lang="en-US" sz="2400" dirty="0">
                <a:latin typeface="Arial" panose="020B0604020202020204" pitchFamily="34" charset="0"/>
                <a:ea typeface="Calibri" panose="020F0502020204030204" pitchFamily="34" charset="0"/>
                <a:cs typeface="Arial" panose="020B0604020202020204" pitchFamily="34" charset="0"/>
              </a:rPr>
              <a:t>   processing.  </a:t>
            </a:r>
            <a:r>
              <a:rPr lang="en-US" sz="2400" dirty="0">
                <a:effectLst/>
                <a:latin typeface="Arial" panose="020B0604020202020204" pitchFamily="34" charset="0"/>
                <a:ea typeface="Calibri" panose="020F0502020204030204" pitchFamily="34" charset="0"/>
                <a:cs typeface="Arial" panose="020B0604020202020204" pitchFamily="34" charset="0"/>
              </a:rPr>
              <a:t>      </a:t>
            </a:r>
          </a:p>
          <a:p>
            <a:pPr marL="0" marR="0" indent="0">
              <a:spcBef>
                <a:spcPts val="0"/>
              </a:spcBef>
              <a:spcAft>
                <a:spcPts val="0"/>
              </a:spcAft>
              <a:buNone/>
            </a:pPr>
            <a:r>
              <a:rPr lang="en-US" sz="2400" dirty="0">
                <a:latin typeface="Arial" panose="020B0604020202020204" pitchFamily="34" charset="0"/>
                <a:ea typeface="Calibri" panose="020F0502020204030204" pitchFamily="34" charset="0"/>
                <a:cs typeface="Arial" panose="020B0604020202020204" pitchFamily="34" charset="0"/>
              </a:rPr>
              <a:t>   </a:t>
            </a:r>
          </a:p>
          <a:p>
            <a:pPr marL="0" marR="0">
              <a:spcBef>
                <a:spcPts val="0"/>
              </a:spcBef>
              <a:spcAft>
                <a:spcPts val="0"/>
              </a:spcAft>
            </a:pPr>
            <a:r>
              <a:rPr lang="en-US" sz="2400" dirty="0">
                <a:effectLst/>
                <a:latin typeface="Arial" panose="020B0604020202020204" pitchFamily="34" charset="0"/>
                <a:ea typeface="Calibri" panose="020F0502020204030204" pitchFamily="34" charset="0"/>
                <a:cs typeface="Arial" panose="020B0604020202020204" pitchFamily="34" charset="0"/>
              </a:rPr>
              <a:t>Election </a:t>
            </a:r>
            <a:r>
              <a:rPr lang="en-US" sz="2400" dirty="0">
                <a:latin typeface="Arial" panose="020B0604020202020204" pitchFamily="34" charset="0"/>
                <a:ea typeface="Calibri" panose="020F0502020204030204" pitchFamily="34" charset="0"/>
                <a:cs typeface="Arial" panose="020B0604020202020204" pitchFamily="34" charset="0"/>
              </a:rPr>
              <a:t>officials can review the certification of the </a:t>
            </a:r>
          </a:p>
          <a:p>
            <a:pPr marL="0" marR="0" indent="0">
              <a:spcBef>
                <a:spcPts val="0"/>
              </a:spcBef>
              <a:spcAft>
                <a:spcPts val="0"/>
              </a:spcAft>
              <a:buNone/>
            </a:pPr>
            <a:r>
              <a:rPr lang="en-US" sz="2400" dirty="0">
                <a:latin typeface="Arial" panose="020B0604020202020204" pitchFamily="34" charset="0"/>
                <a:ea typeface="Calibri" panose="020F0502020204030204" pitchFamily="34" charset="0"/>
                <a:cs typeface="Arial" panose="020B0604020202020204" pitchFamily="34" charset="0"/>
              </a:rPr>
              <a:t>   absentee ballot and inform voters of any deficiencies, how    </a:t>
            </a:r>
          </a:p>
          <a:p>
            <a:pPr marL="0" marR="0" indent="0">
              <a:spcBef>
                <a:spcPts val="0"/>
              </a:spcBef>
              <a:spcAft>
                <a:spcPts val="0"/>
              </a:spcAft>
              <a:buNone/>
            </a:pPr>
            <a:r>
              <a:rPr lang="en-US" sz="2400" dirty="0">
                <a:latin typeface="Arial" panose="020B0604020202020204" pitchFamily="34" charset="0"/>
                <a:ea typeface="Calibri" panose="020F0502020204030204" pitchFamily="34" charset="0"/>
                <a:cs typeface="Arial" panose="020B0604020202020204" pitchFamily="34" charset="0"/>
              </a:rPr>
              <a:t>   they can be corrected (if possible) and any other options  </a:t>
            </a:r>
          </a:p>
          <a:p>
            <a:pPr marL="0" marR="0" indent="0">
              <a:spcBef>
                <a:spcPts val="0"/>
              </a:spcBef>
              <a:spcAft>
                <a:spcPts val="0"/>
              </a:spcAft>
              <a:buNone/>
            </a:pPr>
            <a:r>
              <a:rPr lang="en-US" sz="2400" dirty="0">
                <a:latin typeface="Arial" panose="020B0604020202020204" pitchFamily="34" charset="0"/>
                <a:ea typeface="Calibri" panose="020F0502020204030204" pitchFamily="34" charset="0"/>
                <a:cs typeface="Arial" panose="020B0604020202020204" pitchFamily="34" charset="0"/>
              </a:rPr>
              <a:t>   are available for the voter.    </a:t>
            </a:r>
          </a:p>
          <a:p>
            <a:pPr marL="0" marR="0" indent="0">
              <a:spcBef>
                <a:spcPts val="0"/>
              </a:spcBef>
              <a:spcAft>
                <a:spcPts val="0"/>
              </a:spcAft>
              <a:buNone/>
            </a:pPr>
            <a:endParaRPr lang="en-US" sz="2400" dirty="0">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endParaRPr lang="en-US" sz="2400" dirty="0">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  </a:t>
            </a:r>
          </a:p>
        </p:txBody>
      </p:sp>
      <p:sp>
        <p:nvSpPr>
          <p:cNvPr id="39940" name="Slide Number Placeholder 1">
            <a:extLst>
              <a:ext uri="{FF2B5EF4-FFF2-40B4-BE49-F238E27FC236}">
                <a16:creationId xmlns:a16="http://schemas.microsoft.com/office/drawing/2014/main" id="{E9769DDE-6AA1-4C63-8AD6-088EBED1FDA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6EDF0A5-E130-4706-9431-DBA65980535B}" type="slidenum">
              <a:rPr lang="en-US" altLang="en-US"/>
              <a:pPr/>
              <a:t>28</a:t>
            </a:fld>
            <a:endParaRPr lang="en-US" altLang="en-US" dirty="0"/>
          </a:p>
        </p:txBody>
      </p:sp>
    </p:spTree>
    <p:extLst>
      <p:ext uri="{BB962C8B-B14F-4D97-AF65-F5344CB8AC3E}">
        <p14:creationId xmlns:p14="http://schemas.microsoft.com/office/powerpoint/2010/main" val="4166214734"/>
      </p:ext>
    </p:extLst>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Title 1">
            <a:extLst>
              <a:ext uri="{FF2B5EF4-FFF2-40B4-BE49-F238E27FC236}">
                <a16:creationId xmlns:a16="http://schemas.microsoft.com/office/drawing/2014/main" id="{C3959583-7222-4F6A-A8BA-E0DFB7A2571C}"/>
              </a:ext>
            </a:extLst>
          </p:cNvPr>
          <p:cNvSpPr>
            <a:spLocks noGrp="1" noChangeArrowheads="1"/>
          </p:cNvSpPr>
          <p:nvPr>
            <p:ph type="title"/>
          </p:nvPr>
        </p:nvSpPr>
        <p:spPr>
          <a:xfrm>
            <a:off x="0" y="381000"/>
            <a:ext cx="9144000" cy="762000"/>
          </a:xfrm>
        </p:spPr>
        <p:txBody>
          <a:bodyPr>
            <a:normAutofit fontScale="90000"/>
          </a:bodyPr>
          <a:lstStyle/>
          <a:p>
            <a:pPr algn="ctr" eaLnBrk="1" fontAlgn="auto" hangingPunct="1">
              <a:spcAft>
                <a:spcPts val="0"/>
              </a:spcAft>
              <a:defRPr/>
            </a:pPr>
            <a:r>
              <a:rPr lang="en-US" altLang="en-US" sz="3600" dirty="0">
                <a:effectLst/>
                <a:latin typeface="Arial Black" panose="020B0A04020102020204" pitchFamily="34" charset="0"/>
                <a:cs typeface="Arial" panose="020B0604020202020204" pitchFamily="34" charset="0"/>
              </a:rPr>
              <a:t>Returning Absentee Ballots </a:t>
            </a:r>
            <a:br>
              <a:rPr lang="en-US" altLang="en-US" sz="3600" dirty="0">
                <a:effectLst/>
                <a:latin typeface="Arial Black" panose="020B0A04020102020204" pitchFamily="34" charset="0"/>
                <a:cs typeface="Arial" panose="020B0604020202020204" pitchFamily="34" charset="0"/>
              </a:rPr>
            </a:br>
            <a:r>
              <a:rPr lang="en-US" altLang="en-US" sz="3600" dirty="0">
                <a:effectLst/>
                <a:latin typeface="Arial Black" panose="020B0A04020102020204" pitchFamily="34" charset="0"/>
                <a:cs typeface="Arial" panose="020B0604020202020204" pitchFamily="34" charset="0"/>
              </a:rPr>
              <a:t>at the Polling Place</a:t>
            </a:r>
            <a:br>
              <a:rPr lang="en-US" altLang="en-US" sz="3600" dirty="0">
                <a:cs typeface="Shruti" panose="020B0502040204020203" pitchFamily="34" charset="0"/>
              </a:rPr>
            </a:br>
            <a:endParaRPr lang="en-US" altLang="en-US" sz="3600" dirty="0"/>
          </a:p>
        </p:txBody>
      </p:sp>
      <p:pic>
        <p:nvPicPr>
          <p:cNvPr id="3" name="Content Placeholder 2">
            <a:extLst>
              <a:ext uri="{FF2B5EF4-FFF2-40B4-BE49-F238E27FC236}">
                <a16:creationId xmlns:a16="http://schemas.microsoft.com/office/drawing/2014/main" id="{70439080-7D45-4C92-93EC-2C239E4C41A9}"/>
              </a:ext>
            </a:extLst>
          </p:cNvPr>
          <p:cNvPicPr>
            <a:picLocks noGrp="1" noChangeAspect="1"/>
          </p:cNvPicPr>
          <p:nvPr>
            <p:ph idx="1"/>
          </p:nvPr>
        </p:nvPicPr>
        <p:blipFill>
          <a:blip r:embed="rId3"/>
          <a:stretch>
            <a:fillRect/>
          </a:stretch>
        </p:blipFill>
        <p:spPr>
          <a:xfrm>
            <a:off x="1212204" y="1371600"/>
            <a:ext cx="6871992" cy="5402263"/>
          </a:xfrm>
          <a:ln>
            <a:solidFill>
              <a:schemeClr val="accent1"/>
            </a:solidFill>
          </a:ln>
        </p:spPr>
      </p:pic>
      <p:sp>
        <p:nvSpPr>
          <p:cNvPr id="39940" name="Slide Number Placeholder 1">
            <a:extLst>
              <a:ext uri="{FF2B5EF4-FFF2-40B4-BE49-F238E27FC236}">
                <a16:creationId xmlns:a16="http://schemas.microsoft.com/office/drawing/2014/main" id="{E9769DDE-6AA1-4C63-8AD6-088EBED1FDA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6EDF0A5-E130-4706-9431-DBA65980535B}" type="slidenum">
              <a:rPr lang="en-US" altLang="en-US"/>
              <a:pPr/>
              <a:t>29</a:t>
            </a:fld>
            <a:endParaRPr lang="en-US" altLang="en-US" dirty="0"/>
          </a:p>
        </p:txBody>
      </p:sp>
    </p:spTree>
    <p:extLst>
      <p:ext uri="{BB962C8B-B14F-4D97-AF65-F5344CB8AC3E}">
        <p14:creationId xmlns:p14="http://schemas.microsoft.com/office/powerpoint/2010/main" val="1797013251"/>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9">
            <a:extLst>
              <a:ext uri="{FF2B5EF4-FFF2-40B4-BE49-F238E27FC236}">
                <a16:creationId xmlns:a16="http://schemas.microsoft.com/office/drawing/2014/main" id="{7E5486F6-CC48-4CF2-8439-64B1DA6D007E}"/>
              </a:ext>
            </a:extLst>
          </p:cNvPr>
          <p:cNvSpPr>
            <a:spLocks noGrp="1" noChangeArrowheads="1"/>
          </p:cNvSpPr>
          <p:nvPr>
            <p:ph idx="1"/>
          </p:nvPr>
        </p:nvSpPr>
        <p:spPr>
          <a:xfrm>
            <a:off x="457200" y="1143000"/>
            <a:ext cx="8229600" cy="5486399"/>
          </a:xfrm>
        </p:spPr>
        <p:txBody>
          <a:bodyPr>
            <a:normAutofit fontScale="70000" lnSpcReduction="20000"/>
          </a:bodyPr>
          <a:lstStyle/>
          <a:p>
            <a:pPr lvl="1">
              <a:defRPr/>
            </a:pPr>
            <a:endParaRPr lang="en-US" altLang="en-US" sz="900" dirty="0">
              <a:latin typeface="Arial" panose="020B0604020202020204" pitchFamily="34" charset="0"/>
              <a:cs typeface="Arial" panose="020B0604020202020204" pitchFamily="34" charset="0"/>
            </a:endParaRPr>
          </a:p>
          <a:p>
            <a:pPr>
              <a:buFont typeface="Wingdings" panose="05000000000000000000" pitchFamily="2" charset="2"/>
              <a:buChar char="§"/>
              <a:defRPr/>
            </a:pPr>
            <a:r>
              <a:rPr lang="en-US" altLang="en-US" sz="3500" dirty="0">
                <a:latin typeface="Arial  "/>
                <a:cs typeface="Arial" panose="020B0604020202020204" pitchFamily="34" charset="0"/>
              </a:rPr>
              <a:t>A candidate who wishes to run as a write-in is required to file a Campaign Registration Statement (CF-1) by 12:00 p.m. the Friday before the election.  </a:t>
            </a:r>
          </a:p>
          <a:p>
            <a:pPr>
              <a:buFont typeface="Wingdings" panose="05000000000000000000" pitchFamily="2" charset="2"/>
              <a:buChar char="§"/>
              <a:defRPr/>
            </a:pPr>
            <a:endParaRPr lang="en-US" altLang="en-US" sz="3500" dirty="0">
              <a:latin typeface="Arial  "/>
              <a:cs typeface="Arial" panose="020B0604020202020204" pitchFamily="34" charset="0"/>
            </a:endParaRPr>
          </a:p>
          <a:p>
            <a:pPr>
              <a:buFont typeface="Wingdings" panose="05000000000000000000" pitchFamily="2" charset="2"/>
              <a:buChar char="§"/>
              <a:defRPr/>
            </a:pPr>
            <a:r>
              <a:rPr lang="en-US" altLang="en-US" sz="3500" dirty="0">
                <a:latin typeface="Arial  "/>
                <a:cs typeface="Arial" panose="020B0604020202020204" pitchFamily="34" charset="0"/>
              </a:rPr>
              <a:t>If the candidate has already filed an CF-1 with the filing officer and decides to run as a write-in, WEC recommends the candidate submit a written statement to that effect to the filing officer.  </a:t>
            </a:r>
          </a:p>
          <a:p>
            <a:pPr>
              <a:defRPr/>
            </a:pPr>
            <a:endParaRPr lang="en-US" altLang="en-US" sz="3500" dirty="0">
              <a:latin typeface="Arial  "/>
              <a:cs typeface="Arial" panose="020B0604020202020204" pitchFamily="34" charset="0"/>
            </a:endParaRPr>
          </a:p>
          <a:p>
            <a:pPr>
              <a:buFont typeface="Wingdings" panose="05000000000000000000" pitchFamily="2" charset="2"/>
              <a:buChar char="§"/>
              <a:defRPr/>
            </a:pPr>
            <a:r>
              <a:rPr lang="en-US" altLang="en-US" sz="3500" dirty="0">
                <a:latin typeface="Arial  "/>
                <a:cs typeface="Arial" panose="020B0604020202020204" pitchFamily="34" charset="0"/>
              </a:rPr>
              <a:t>The municipal clerk should give the election inspectors a list of registered write-ins.  A voter who asks if there are any registered write-ins should be allowed to look at the list. The list should not be posted or otherwise offered to voters.</a:t>
            </a:r>
          </a:p>
          <a:p>
            <a:pPr marL="109728" indent="0">
              <a:buFont typeface="Wingdings 3" panose="05040102010807070707" pitchFamily="18" charset="2"/>
              <a:buNone/>
              <a:defRPr/>
            </a:pPr>
            <a:endParaRPr lang="en-US" altLang="en-US" sz="3500" dirty="0">
              <a:latin typeface="+mj-lt"/>
              <a:cs typeface="Arial" panose="020B0604020202020204" pitchFamily="34" charset="0"/>
            </a:endParaRPr>
          </a:p>
          <a:p>
            <a:pPr marL="109728" lvl="1" indent="0">
              <a:spcBef>
                <a:spcPts val="400"/>
              </a:spcBef>
              <a:buSzPct val="68000"/>
              <a:buFont typeface="Verdana" panose="020B0604030504040204" pitchFamily="34" charset="0"/>
              <a:buNone/>
              <a:defRPr/>
            </a:pPr>
            <a:endParaRPr lang="en-US" altLang="en-US" sz="3500" dirty="0">
              <a:latin typeface="+mj-lt"/>
              <a:cs typeface="Arial" panose="020B0604020202020204" pitchFamily="34" charset="0"/>
            </a:endParaRPr>
          </a:p>
          <a:p>
            <a:pPr marL="365760" lvl="1" indent="-256032">
              <a:spcBef>
                <a:spcPts val="400"/>
              </a:spcBef>
              <a:buSzPct val="68000"/>
              <a:buFont typeface="Wingdings 3"/>
              <a:buChar char=""/>
              <a:defRPr/>
            </a:pPr>
            <a:endParaRPr lang="en-US" altLang="en-US" sz="2000" dirty="0">
              <a:latin typeface="Arial" panose="020B0604020202020204" pitchFamily="34" charset="0"/>
              <a:cs typeface="Arial" panose="020B0604020202020204" pitchFamily="34" charset="0"/>
            </a:endParaRPr>
          </a:p>
        </p:txBody>
      </p:sp>
      <p:sp>
        <p:nvSpPr>
          <p:cNvPr id="8194" name="Rectangle 18">
            <a:extLst>
              <a:ext uri="{FF2B5EF4-FFF2-40B4-BE49-F238E27FC236}">
                <a16:creationId xmlns:a16="http://schemas.microsoft.com/office/drawing/2014/main" id="{26806C4E-1A54-4C43-80CB-D7890BCB5783}"/>
              </a:ext>
            </a:extLst>
          </p:cNvPr>
          <p:cNvSpPr>
            <a:spLocks noGrp="1" noChangeArrowheads="1"/>
          </p:cNvSpPr>
          <p:nvPr>
            <p:ph type="title"/>
          </p:nvPr>
        </p:nvSpPr>
        <p:spPr>
          <a:xfrm>
            <a:off x="152400" y="97806"/>
            <a:ext cx="8767874" cy="80283"/>
          </a:xfrm>
        </p:spPr>
        <p:txBody>
          <a:bodyPr>
            <a:noAutofit/>
          </a:bodyPr>
          <a:lstStyle/>
          <a:p>
            <a:pPr algn="ctr">
              <a:defRPr/>
            </a:pPr>
            <a:br>
              <a:rPr lang="en-US" altLang="en-US" sz="4000" dirty="0">
                <a:solidFill>
                  <a:schemeClr val="tx1"/>
                </a:solidFill>
                <a:effectLst/>
                <a:latin typeface="Arial Black" panose="020B0A04020102020204" pitchFamily="34" charset="0"/>
              </a:rPr>
            </a:br>
            <a:br>
              <a:rPr lang="en-US" altLang="en-US" sz="2800" dirty="0">
                <a:solidFill>
                  <a:schemeClr val="tx1"/>
                </a:solidFill>
                <a:effectLst/>
                <a:latin typeface="Arial Black" panose="020B0A04020102020204" pitchFamily="34" charset="0"/>
              </a:rPr>
            </a:br>
            <a:r>
              <a:rPr lang="en-US" altLang="en-US" sz="4000" dirty="0">
                <a:solidFill>
                  <a:schemeClr val="tx1"/>
                </a:solidFill>
                <a:effectLst>
                  <a:outerShdw blurRad="38100" dist="38100" dir="2700000" algn="tl">
                    <a:srgbClr val="000000">
                      <a:alpha val="43137"/>
                    </a:srgbClr>
                  </a:outerShdw>
                </a:effectLst>
              </a:rPr>
              <a:t> </a:t>
            </a:r>
            <a:r>
              <a:rPr lang="en-US" altLang="en-US" sz="3600" dirty="0">
                <a:solidFill>
                  <a:schemeClr val="tx1"/>
                </a:solidFill>
                <a:effectLst/>
                <a:latin typeface="Arial Black" panose="020B0A04020102020204" pitchFamily="34" charset="0"/>
              </a:rPr>
              <a:t>Registered Write-Ins</a:t>
            </a:r>
          </a:p>
        </p:txBody>
      </p:sp>
      <p:grpSp>
        <p:nvGrpSpPr>
          <p:cNvPr id="33796" name="Group 9">
            <a:extLst>
              <a:ext uri="{FF2B5EF4-FFF2-40B4-BE49-F238E27FC236}">
                <a16:creationId xmlns:a16="http://schemas.microsoft.com/office/drawing/2014/main" id="{96403ED4-44B5-48F2-83C8-027CAA7614D6}"/>
              </a:ext>
            </a:extLst>
          </p:cNvPr>
          <p:cNvGrpSpPr>
            <a:grpSpLocks/>
          </p:cNvGrpSpPr>
          <p:nvPr/>
        </p:nvGrpSpPr>
        <p:grpSpPr bwMode="auto">
          <a:xfrm>
            <a:off x="8083550" y="76200"/>
            <a:ext cx="836613" cy="769938"/>
            <a:chOff x="7924800" y="76201"/>
            <a:chExt cx="971550" cy="990600"/>
          </a:xfrm>
        </p:grpSpPr>
        <p:grpSp>
          <p:nvGrpSpPr>
            <p:cNvPr id="33797" name="Group 15">
              <a:extLst>
                <a:ext uri="{FF2B5EF4-FFF2-40B4-BE49-F238E27FC236}">
                  <a16:creationId xmlns:a16="http://schemas.microsoft.com/office/drawing/2014/main" id="{EA31AECE-9AC8-434F-B2F1-8BA6461D75BE}"/>
                </a:ext>
              </a:extLst>
            </p:cNvPr>
            <p:cNvGrpSpPr>
              <a:grpSpLocks/>
            </p:cNvGrpSpPr>
            <p:nvPr/>
          </p:nvGrpSpPr>
          <p:grpSpPr bwMode="auto">
            <a:xfrm>
              <a:off x="7924800" y="76201"/>
              <a:ext cx="971550" cy="990600"/>
              <a:chOff x="4724400" y="2590800"/>
              <a:chExt cx="1123950" cy="1069227"/>
            </a:xfrm>
          </p:grpSpPr>
          <p:pic>
            <p:nvPicPr>
              <p:cNvPr id="33799" name="Picture 2" descr="WI">
                <a:extLst>
                  <a:ext uri="{FF2B5EF4-FFF2-40B4-BE49-F238E27FC236}">
                    <a16:creationId xmlns:a16="http://schemas.microsoft.com/office/drawing/2014/main" id="{90895467-9BB8-445B-AC1A-948A3358BB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3800" name="TextBox 18">
                <a:extLst>
                  <a:ext uri="{FF2B5EF4-FFF2-40B4-BE49-F238E27FC236}">
                    <a16:creationId xmlns:a16="http://schemas.microsoft.com/office/drawing/2014/main" id="{B0BEDE33-D255-46A8-A740-9CF65C5CEA61}"/>
                  </a:ext>
                </a:extLst>
              </p:cNvPr>
              <p:cNvSpPr txBox="1">
                <a:spLocks noChangeArrowheads="1"/>
              </p:cNvSpPr>
              <p:nvPr/>
            </p:nvSpPr>
            <p:spPr bwMode="auto">
              <a:xfrm>
                <a:off x="4739092" y="2793207"/>
                <a:ext cx="969681" cy="427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sz="1400"/>
              </a:p>
            </p:txBody>
          </p:sp>
        </p:grpSp>
        <p:sp>
          <p:nvSpPr>
            <p:cNvPr id="33798" name="TextBox 16">
              <a:extLst>
                <a:ext uri="{FF2B5EF4-FFF2-40B4-BE49-F238E27FC236}">
                  <a16:creationId xmlns:a16="http://schemas.microsoft.com/office/drawing/2014/main" id="{3856CD8E-31CA-4EEC-8717-E5F06E6A9DBD}"/>
                </a:ext>
              </a:extLst>
            </p:cNvPr>
            <p:cNvSpPr txBox="1">
              <a:spLocks noChangeArrowheads="1"/>
            </p:cNvSpPr>
            <p:nvPr/>
          </p:nvSpPr>
          <p:spPr bwMode="auto">
            <a:xfrm>
              <a:off x="7967791" y="393155"/>
              <a:ext cx="885567" cy="356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200" b="1"/>
                <a:t>WEC</a:t>
              </a:r>
            </a:p>
          </p:txBody>
        </p:sp>
      </p:grpSp>
    </p:spTree>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0" name="Text Box 8"/>
          <p:cNvSpPr txBox="1">
            <a:spLocks noChangeArrowheads="1"/>
          </p:cNvSpPr>
          <p:nvPr/>
        </p:nvSpPr>
        <p:spPr bwMode="auto">
          <a:xfrm>
            <a:off x="1447800" y="2304979"/>
            <a:ext cx="6324600" cy="923330"/>
          </a:xfrm>
          <a:prstGeom prst="rect">
            <a:avLst/>
          </a:prstGeom>
          <a:noFill/>
          <a:ln>
            <a:noFill/>
          </a:ln>
          <a:effectLst/>
        </p:spPr>
        <p:txBody>
          <a:bodyPr wrap="square">
            <a:spAutoFit/>
          </a:bodyPr>
          <a:lstStyle>
            <a:lvl1pPr eaLnBrk="0" hangingPunct="0">
              <a:spcBef>
                <a:spcPct val="20000"/>
              </a:spcBef>
              <a:buClr>
                <a:schemeClr val="hlink"/>
              </a:buClr>
              <a:buFont typeface="Arial" pitchFamily="34" charset="0"/>
              <a:buChar char="■"/>
              <a:defRPr sz="2800" b="1">
                <a:solidFill>
                  <a:srgbClr val="000000"/>
                </a:solidFill>
                <a:latin typeface="Arial" pitchFamily="34" charset="0"/>
              </a:defRPr>
            </a:lvl1pPr>
            <a:lvl2pPr marL="742950" indent="-285750" eaLnBrk="0" hangingPunct="0">
              <a:spcBef>
                <a:spcPct val="20000"/>
              </a:spcBef>
              <a:buClr>
                <a:schemeClr val="hlink"/>
              </a:buClr>
              <a:buChar char="–"/>
              <a:defRPr sz="2400">
                <a:solidFill>
                  <a:srgbClr val="000000"/>
                </a:solidFill>
                <a:latin typeface="Arial" pitchFamily="34" charset="0"/>
              </a:defRPr>
            </a:lvl2pPr>
            <a:lvl3pPr marL="1143000" indent="-228600" eaLnBrk="0" hangingPunct="0">
              <a:spcBef>
                <a:spcPct val="20000"/>
              </a:spcBef>
              <a:buClr>
                <a:schemeClr val="hlink"/>
              </a:buClr>
              <a:buFont typeface="Arial" pitchFamily="34" charset="0"/>
              <a:buChar char="■"/>
              <a:defRPr sz="2200">
                <a:solidFill>
                  <a:srgbClr val="000000"/>
                </a:solidFill>
                <a:latin typeface="Arial" pitchFamily="34" charset="0"/>
              </a:defRPr>
            </a:lvl3pPr>
            <a:lvl4pPr marL="1600200" indent="-228600" eaLnBrk="0" hangingPunct="0">
              <a:spcBef>
                <a:spcPct val="20000"/>
              </a:spcBef>
              <a:buClr>
                <a:schemeClr val="hlink"/>
              </a:buClr>
              <a:buChar char="–"/>
              <a:defRPr sz="2000">
                <a:solidFill>
                  <a:srgbClr val="000000"/>
                </a:solidFill>
                <a:latin typeface="Arial" pitchFamily="34" charset="0"/>
              </a:defRPr>
            </a:lvl4pPr>
            <a:lvl5pPr marL="2057400" indent="-228600" eaLnBrk="0" hangingPunct="0">
              <a:spcBef>
                <a:spcPct val="20000"/>
              </a:spcBef>
              <a:buClr>
                <a:schemeClr val="hlink"/>
              </a:buClr>
              <a:buFont typeface="Wingdings" pitchFamily="2" charset="2"/>
              <a:buChar char="l"/>
              <a:defRPr>
                <a:solidFill>
                  <a:srgbClr val="000000"/>
                </a:solidFill>
                <a:latin typeface="Arial" pitchFamily="34" charset="0"/>
              </a:defRPr>
            </a:lvl5pPr>
            <a:lvl6pPr marL="2514600" indent="-228600" eaLnBrk="0" fontAlgn="base" hangingPunct="0">
              <a:spcBef>
                <a:spcPct val="20000"/>
              </a:spcBef>
              <a:spcAft>
                <a:spcPct val="0"/>
              </a:spcAft>
              <a:buClr>
                <a:schemeClr val="hlink"/>
              </a:buClr>
              <a:buFont typeface="Wingdings" pitchFamily="2" charset="2"/>
              <a:buChar char="l"/>
              <a:defRPr>
                <a:solidFill>
                  <a:srgbClr val="000000"/>
                </a:solidFill>
                <a:latin typeface="Arial" pitchFamily="34" charset="0"/>
              </a:defRPr>
            </a:lvl6pPr>
            <a:lvl7pPr marL="2971800" indent="-228600" eaLnBrk="0" fontAlgn="base" hangingPunct="0">
              <a:spcBef>
                <a:spcPct val="20000"/>
              </a:spcBef>
              <a:spcAft>
                <a:spcPct val="0"/>
              </a:spcAft>
              <a:buClr>
                <a:schemeClr val="hlink"/>
              </a:buClr>
              <a:buFont typeface="Wingdings" pitchFamily="2" charset="2"/>
              <a:buChar char="l"/>
              <a:defRPr>
                <a:solidFill>
                  <a:srgbClr val="000000"/>
                </a:solidFill>
                <a:latin typeface="Arial" pitchFamily="34" charset="0"/>
              </a:defRPr>
            </a:lvl7pPr>
            <a:lvl8pPr marL="3429000" indent="-228600" eaLnBrk="0" fontAlgn="base" hangingPunct="0">
              <a:spcBef>
                <a:spcPct val="20000"/>
              </a:spcBef>
              <a:spcAft>
                <a:spcPct val="0"/>
              </a:spcAft>
              <a:buClr>
                <a:schemeClr val="hlink"/>
              </a:buClr>
              <a:buFont typeface="Wingdings" pitchFamily="2" charset="2"/>
              <a:buChar char="l"/>
              <a:defRPr>
                <a:solidFill>
                  <a:srgbClr val="000000"/>
                </a:solidFill>
                <a:latin typeface="Arial" pitchFamily="34" charset="0"/>
              </a:defRPr>
            </a:lvl8pPr>
            <a:lvl9pPr marL="3886200" indent="-228600" eaLnBrk="0" fontAlgn="base" hangingPunct="0">
              <a:spcBef>
                <a:spcPct val="20000"/>
              </a:spcBef>
              <a:spcAft>
                <a:spcPct val="0"/>
              </a:spcAft>
              <a:buClr>
                <a:schemeClr val="hlink"/>
              </a:buClr>
              <a:buFont typeface="Wingdings" pitchFamily="2" charset="2"/>
              <a:buChar char="l"/>
              <a:defRPr>
                <a:solidFill>
                  <a:srgbClr val="000000"/>
                </a:solidFill>
                <a:latin typeface="Arial" pitchFamily="34" charset="0"/>
              </a:defRPr>
            </a:lvl9pPr>
          </a:lstStyle>
          <a:p>
            <a:pPr algn="ctr" eaLnBrk="1" hangingPunct="1">
              <a:spcBef>
                <a:spcPct val="0"/>
              </a:spcBef>
              <a:buClrTx/>
              <a:buFontTx/>
              <a:buNone/>
            </a:pPr>
            <a:r>
              <a:rPr lang="en-US" altLang="en-US" sz="5400" dirty="0">
                <a:solidFill>
                  <a:schemeClr val="tx1"/>
                </a:solidFill>
                <a:latin typeface="Arial Black" panose="020B0A04020102020204" pitchFamily="34" charset="0"/>
              </a:rPr>
              <a:t>Questions?</a:t>
            </a:r>
          </a:p>
        </p:txBody>
      </p:sp>
      <p:grpSp>
        <p:nvGrpSpPr>
          <p:cNvPr id="14" name="Group 13"/>
          <p:cNvGrpSpPr/>
          <p:nvPr/>
        </p:nvGrpSpPr>
        <p:grpSpPr>
          <a:xfrm>
            <a:off x="8084289" y="76201"/>
            <a:ext cx="835985" cy="769278"/>
            <a:chOff x="7924800" y="76201"/>
            <a:chExt cx="971550" cy="990600"/>
          </a:xfrm>
        </p:grpSpPr>
        <p:grpSp>
          <p:nvGrpSpPr>
            <p:cNvPr id="15" name="Group 14"/>
            <p:cNvGrpSpPr/>
            <p:nvPr/>
          </p:nvGrpSpPr>
          <p:grpSpPr>
            <a:xfrm>
              <a:off x="7924800" y="76201"/>
              <a:ext cx="971550" cy="990600"/>
              <a:chOff x="4724400" y="2590800"/>
              <a:chExt cx="1123950" cy="1069227"/>
            </a:xfrm>
          </p:grpSpPr>
          <p:pic>
            <p:nvPicPr>
              <p:cNvPr id="17" name="Picture 2" descr="W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8" name="TextBox 17"/>
              <p:cNvSpPr txBox="1"/>
              <p:nvPr/>
            </p:nvSpPr>
            <p:spPr>
              <a:xfrm>
                <a:off x="4739092" y="2793207"/>
                <a:ext cx="969681" cy="427783"/>
              </a:xfrm>
              <a:prstGeom prst="rect">
                <a:avLst/>
              </a:prstGeom>
              <a:noFill/>
            </p:spPr>
            <p:txBody>
              <a:bodyPr wrap="square" rtlCol="0">
                <a:spAutoFit/>
              </a:bodyPr>
              <a:lstStyle/>
              <a:p>
                <a:pPr algn="ctr"/>
                <a:endParaRPr lang="en-US" sz="1400" dirty="0"/>
              </a:p>
            </p:txBody>
          </p:sp>
        </p:grpSp>
        <p:sp>
          <p:nvSpPr>
            <p:cNvPr id="16" name="TextBox 15"/>
            <p:cNvSpPr txBox="1"/>
            <p:nvPr/>
          </p:nvSpPr>
          <p:spPr>
            <a:xfrm>
              <a:off x="7967791" y="393155"/>
              <a:ext cx="885567" cy="356692"/>
            </a:xfrm>
            <a:prstGeom prst="rect">
              <a:avLst/>
            </a:prstGeom>
            <a:noFill/>
          </p:spPr>
          <p:txBody>
            <a:bodyPr wrap="square" rtlCol="0">
              <a:spAutoFit/>
            </a:bodyPr>
            <a:lstStyle/>
            <a:p>
              <a:pPr algn="ctr"/>
              <a:r>
                <a:rPr lang="en-US" sz="1200" b="1" dirty="0"/>
                <a:t>WEC</a:t>
              </a:r>
            </a:p>
          </p:txBody>
        </p:sp>
      </p:grpSp>
    </p:spTree>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8484" name="Rectangle 4"/>
          <p:cNvSpPr>
            <a:spLocks noGrp="1" noChangeArrowheads="1"/>
          </p:cNvSpPr>
          <p:nvPr>
            <p:ph type="ctrTitle"/>
          </p:nvPr>
        </p:nvSpPr>
        <p:spPr>
          <a:xfrm>
            <a:off x="697951" y="1295400"/>
            <a:ext cx="7772400" cy="1829761"/>
          </a:xfrm>
        </p:spPr>
        <p:txBody>
          <a:bodyPr anchor="ctr"/>
          <a:lstStyle/>
          <a:p>
            <a:pPr algn="ctr" eaLnBrk="1" hangingPunct="1"/>
            <a:r>
              <a:rPr lang="en-US" altLang="en-US" b="0" dirty="0">
                <a:solidFill>
                  <a:schemeClr val="tx1"/>
                </a:solidFill>
                <a:effectLst/>
                <a:latin typeface="Arial Black" panose="020B0A04020102020204" pitchFamily="34" charset="0"/>
                <a:cs typeface="Arial" panose="020B0604020202020204" pitchFamily="34" charset="0"/>
              </a:rPr>
              <a:t>Thank You!</a:t>
            </a:r>
          </a:p>
        </p:txBody>
      </p:sp>
      <p:sp>
        <p:nvSpPr>
          <p:cNvPr id="3" name="Subtitle 2"/>
          <p:cNvSpPr>
            <a:spLocks noGrp="1"/>
          </p:cNvSpPr>
          <p:nvPr>
            <p:ph type="subTitle" idx="1"/>
          </p:nvPr>
        </p:nvSpPr>
        <p:spPr>
          <a:xfrm>
            <a:off x="683437" y="3048000"/>
            <a:ext cx="7772400" cy="1199704"/>
          </a:xfrm>
        </p:spPr>
        <p:txBody>
          <a:bodyPr>
            <a:noAutofit/>
          </a:bodyPr>
          <a:lstStyle/>
          <a:p>
            <a:pPr algn="l"/>
            <a:r>
              <a:rPr lang="en-US" sz="2800" b="1" dirty="0">
                <a:solidFill>
                  <a:schemeClr val="tx1"/>
                </a:solidFill>
                <a:latin typeface="Arial" panose="020B0604020202020204" pitchFamily="34" charset="0"/>
                <a:cs typeface="Arial" panose="020B0604020202020204" pitchFamily="34" charset="0"/>
              </a:rPr>
              <a:t>Questions?  </a:t>
            </a:r>
          </a:p>
          <a:p>
            <a:pPr algn="l"/>
            <a:r>
              <a:rPr lang="en-US" sz="2800" b="1" dirty="0">
                <a:solidFill>
                  <a:schemeClr val="tx1"/>
                </a:solidFill>
                <a:latin typeface="Arial" panose="020B0604020202020204" pitchFamily="34" charset="0"/>
                <a:cs typeface="Arial" panose="020B0604020202020204" pitchFamily="34" charset="0"/>
              </a:rPr>
              <a:t>Email: </a:t>
            </a:r>
            <a:r>
              <a:rPr lang="en-US" sz="2800" b="1" dirty="0">
                <a:solidFill>
                  <a:schemeClr val="tx1"/>
                </a:solidFill>
                <a:latin typeface="Arial" panose="020B0604020202020204" pitchFamily="34" charset="0"/>
                <a:cs typeface="Arial" panose="020B0604020202020204" pitchFamily="34" charset="0"/>
                <a:hlinkClick r:id="rId3"/>
              </a:rPr>
              <a:t>elections@wi.gov</a:t>
            </a:r>
            <a:endParaRPr lang="en-US" sz="2800" b="1" dirty="0">
              <a:solidFill>
                <a:schemeClr val="tx1"/>
              </a:solidFill>
              <a:latin typeface="Arial" panose="020B0604020202020204" pitchFamily="34" charset="0"/>
              <a:cs typeface="Arial" panose="020B0604020202020204" pitchFamily="34" charset="0"/>
            </a:endParaRPr>
          </a:p>
          <a:p>
            <a:pPr algn="l"/>
            <a:r>
              <a:rPr lang="en-US" sz="2800" b="1" dirty="0">
                <a:solidFill>
                  <a:schemeClr val="tx1"/>
                </a:solidFill>
                <a:latin typeface="Arial" panose="020B0604020202020204" pitchFamily="34" charset="0"/>
                <a:cs typeface="Arial" panose="020B0604020202020204" pitchFamily="34" charset="0"/>
              </a:rPr>
              <a:t>Elections Helpdesk: 608-261-2028</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57" y="4997218"/>
            <a:ext cx="9144000" cy="1860782"/>
          </a:xfrm>
          <a:prstGeom prst="rect">
            <a:avLst/>
          </a:prstGeom>
        </p:spPr>
      </p:pic>
      <p:grpSp>
        <p:nvGrpSpPr>
          <p:cNvPr id="10" name="Group 9">
            <a:extLst>
              <a:ext uri="{FF2B5EF4-FFF2-40B4-BE49-F238E27FC236}">
                <a16:creationId xmlns:a16="http://schemas.microsoft.com/office/drawing/2014/main" id="{74DC5FD8-3942-4F89-8510-8D739BC2792D}"/>
              </a:ext>
            </a:extLst>
          </p:cNvPr>
          <p:cNvGrpSpPr/>
          <p:nvPr/>
        </p:nvGrpSpPr>
        <p:grpSpPr>
          <a:xfrm>
            <a:off x="8038765" y="304800"/>
            <a:ext cx="835985" cy="769278"/>
            <a:chOff x="7924800" y="76201"/>
            <a:chExt cx="971550" cy="990600"/>
          </a:xfrm>
        </p:grpSpPr>
        <p:grpSp>
          <p:nvGrpSpPr>
            <p:cNvPr id="11" name="Group 10">
              <a:extLst>
                <a:ext uri="{FF2B5EF4-FFF2-40B4-BE49-F238E27FC236}">
                  <a16:creationId xmlns:a16="http://schemas.microsoft.com/office/drawing/2014/main" id="{DBAA6670-9F7A-4D0C-8D93-5187906D1A7B}"/>
                </a:ext>
              </a:extLst>
            </p:cNvPr>
            <p:cNvGrpSpPr/>
            <p:nvPr/>
          </p:nvGrpSpPr>
          <p:grpSpPr>
            <a:xfrm>
              <a:off x="7924800" y="76201"/>
              <a:ext cx="971550" cy="990600"/>
              <a:chOff x="4724400" y="2590800"/>
              <a:chExt cx="1123950" cy="1069227"/>
            </a:xfrm>
          </p:grpSpPr>
          <p:pic>
            <p:nvPicPr>
              <p:cNvPr id="13" name="Picture 2" descr="WI">
                <a:extLst>
                  <a:ext uri="{FF2B5EF4-FFF2-40B4-BE49-F238E27FC236}">
                    <a16:creationId xmlns:a16="http://schemas.microsoft.com/office/drawing/2014/main" id="{18FF6F19-2958-4215-AFBA-520F2EC104D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4" name="TextBox 13">
                <a:extLst>
                  <a:ext uri="{FF2B5EF4-FFF2-40B4-BE49-F238E27FC236}">
                    <a16:creationId xmlns:a16="http://schemas.microsoft.com/office/drawing/2014/main" id="{50F7497F-2F41-4651-AF12-5F6A255793A1}"/>
                  </a:ext>
                </a:extLst>
              </p:cNvPr>
              <p:cNvSpPr txBox="1"/>
              <p:nvPr/>
            </p:nvSpPr>
            <p:spPr>
              <a:xfrm>
                <a:off x="4739092" y="2793207"/>
                <a:ext cx="969681" cy="427783"/>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mn-cs"/>
                </a:endParaRPr>
              </a:p>
            </p:txBody>
          </p:sp>
        </p:grpSp>
        <p:sp>
          <p:nvSpPr>
            <p:cNvPr id="12" name="TextBox 11">
              <a:extLst>
                <a:ext uri="{FF2B5EF4-FFF2-40B4-BE49-F238E27FC236}">
                  <a16:creationId xmlns:a16="http://schemas.microsoft.com/office/drawing/2014/main" id="{4AC6B62E-6C4A-444E-AA20-BB7C0F2B77E9}"/>
                </a:ext>
              </a:extLst>
            </p:cNvPr>
            <p:cNvSpPr txBox="1"/>
            <p:nvPr/>
          </p:nvSpPr>
          <p:spPr>
            <a:xfrm>
              <a:off x="7967791" y="393155"/>
              <a:ext cx="885567" cy="356692"/>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itchFamily="34" charset="0"/>
                  <a:ea typeface="+mn-ea"/>
                  <a:cs typeface="+mn-cs"/>
                </a:rPr>
                <a:t>WEC</a:t>
              </a:r>
            </a:p>
          </p:txBody>
        </p:sp>
      </p:grpSp>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3" fill="hold" grpId="0" nodeType="withEffect">
                                  <p:stCondLst>
                                    <p:cond delay="0"/>
                                  </p:stCondLst>
                                  <p:iterate type="wd">
                                    <p:tmPct val="0"/>
                                  </p:iterate>
                                  <p:childTnLst>
                                    <p:set>
                                      <p:cBhvr>
                                        <p:cTn id="6" dur="1" fill="hold">
                                          <p:stCondLst>
                                            <p:cond delay="0"/>
                                          </p:stCondLst>
                                        </p:cTn>
                                        <p:tgtEl>
                                          <p:spTgt spid="148484"/>
                                        </p:tgtEl>
                                        <p:attrNameLst>
                                          <p:attrName>style.visibility</p:attrName>
                                        </p:attrNameLst>
                                      </p:cBhvr>
                                      <p:to>
                                        <p:strVal val="visible"/>
                                      </p:to>
                                    </p:set>
                                    <p:anim calcmode="lin" valueType="num">
                                      <p:cBhvr additive="base">
                                        <p:cTn id="7" dur="1000" fill="hold"/>
                                        <p:tgtEl>
                                          <p:spTgt spid="148484"/>
                                        </p:tgtEl>
                                        <p:attrNameLst>
                                          <p:attrName>ppt_x</p:attrName>
                                        </p:attrNameLst>
                                      </p:cBhvr>
                                      <p:tavLst>
                                        <p:tav tm="0">
                                          <p:val>
                                            <p:strVal val="1+#ppt_w/2"/>
                                          </p:val>
                                        </p:tav>
                                        <p:tav tm="100000">
                                          <p:val>
                                            <p:strVal val="#ppt_x"/>
                                          </p:val>
                                        </p:tav>
                                      </p:tavLst>
                                    </p:anim>
                                    <p:anim calcmode="lin" valueType="num">
                                      <p:cBhvr additive="base">
                                        <p:cTn id="8" dur="1000" fill="hold"/>
                                        <p:tgtEl>
                                          <p:spTgt spid="14848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9">
            <a:extLst>
              <a:ext uri="{FF2B5EF4-FFF2-40B4-BE49-F238E27FC236}">
                <a16:creationId xmlns:a16="http://schemas.microsoft.com/office/drawing/2014/main" id="{59A6E4B8-D50C-47B3-980A-19FDC298291D}"/>
              </a:ext>
            </a:extLst>
          </p:cNvPr>
          <p:cNvSpPr>
            <a:spLocks noGrp="1" noChangeArrowheads="1"/>
          </p:cNvSpPr>
          <p:nvPr>
            <p:ph idx="1"/>
          </p:nvPr>
        </p:nvSpPr>
        <p:spPr>
          <a:xfrm>
            <a:off x="457200" y="1143000"/>
            <a:ext cx="8229600" cy="5029200"/>
          </a:xfrm>
        </p:spPr>
        <p:txBody>
          <a:bodyPr>
            <a:normAutofit/>
          </a:bodyPr>
          <a:lstStyle/>
          <a:p>
            <a:pPr>
              <a:defRPr/>
            </a:pPr>
            <a:endParaRPr lang="en-US" dirty="0"/>
          </a:p>
          <a:p>
            <a:pPr>
              <a:buFont typeface="Wingdings" panose="05000000000000000000" pitchFamily="2" charset="2"/>
              <a:buChar char="§"/>
              <a:defRPr/>
            </a:pPr>
            <a:r>
              <a:rPr lang="en-US" dirty="0">
                <a:latin typeface="Arial  "/>
              </a:rPr>
              <a:t>Wis. Stat. § 7.50(2)(</a:t>
            </a:r>
            <a:r>
              <a:rPr lang="en-US" dirty="0" err="1">
                <a:latin typeface="Arial  "/>
              </a:rPr>
              <a:t>em</a:t>
            </a:r>
            <a:r>
              <a:rPr lang="en-US" dirty="0">
                <a:latin typeface="Arial  "/>
              </a:rPr>
              <a:t>):  When write-in votes may be counted for registered vs. non-registered candidates</a:t>
            </a:r>
          </a:p>
          <a:p>
            <a:pPr>
              <a:defRPr/>
            </a:pPr>
            <a:endParaRPr lang="en-US" altLang="en-US" sz="800" dirty="0">
              <a:latin typeface="Arial  "/>
              <a:cs typeface="Arial" panose="020B0604020202020204" pitchFamily="34" charset="0"/>
            </a:endParaRPr>
          </a:p>
          <a:p>
            <a:pPr>
              <a:defRPr/>
            </a:pPr>
            <a:endParaRPr lang="en-US" altLang="en-US" sz="800" dirty="0">
              <a:latin typeface="Arial  "/>
              <a:cs typeface="Arial" panose="020B0604020202020204" pitchFamily="34" charset="0"/>
            </a:endParaRPr>
          </a:p>
          <a:p>
            <a:pPr>
              <a:buFont typeface="Wingdings" panose="05000000000000000000" pitchFamily="2" charset="2"/>
              <a:buChar char="§"/>
              <a:defRPr/>
            </a:pPr>
            <a:r>
              <a:rPr lang="en-US" dirty="0">
                <a:latin typeface="Arial  "/>
              </a:rPr>
              <a:t>Wis. Stat. § 7.50</a:t>
            </a:r>
            <a:r>
              <a:rPr lang="en-US" altLang="en-US" sz="2600" dirty="0">
                <a:latin typeface="Arial  "/>
                <a:cs typeface="Arial" panose="020B0604020202020204" pitchFamily="34" charset="0"/>
              </a:rPr>
              <a:t>(2)(d):  When write-in votes  may be counted vs. ballot candidate votes</a:t>
            </a:r>
          </a:p>
          <a:p>
            <a:pPr>
              <a:defRPr/>
            </a:pPr>
            <a:endParaRPr lang="en-US" altLang="en-US" sz="2600" dirty="0">
              <a:latin typeface="Arial  "/>
              <a:cs typeface="Arial" panose="020B0604020202020204" pitchFamily="34" charset="0"/>
            </a:endParaRPr>
          </a:p>
          <a:p>
            <a:pPr>
              <a:buFont typeface="Wingdings" panose="05000000000000000000" pitchFamily="2" charset="2"/>
              <a:buChar char="§"/>
              <a:defRPr/>
            </a:pPr>
            <a:r>
              <a:rPr lang="en-US" altLang="en-US" sz="2600" dirty="0">
                <a:latin typeface="Arial  "/>
                <a:cs typeface="Arial" panose="020B0604020202020204" pitchFamily="34" charset="0"/>
              </a:rPr>
              <a:t>The Four Principles for Determining Eligibility of Write-In Votes.  </a:t>
            </a:r>
          </a:p>
          <a:p>
            <a:pPr marL="392113" lvl="1" indent="0">
              <a:buFont typeface="Verdana" panose="020B0604030504040204" pitchFamily="34" charset="0"/>
              <a:buNone/>
              <a:defRPr/>
            </a:pPr>
            <a:endParaRPr lang="en-US" altLang="en-US" sz="800" dirty="0">
              <a:latin typeface="+mj-lt"/>
              <a:cs typeface="Arial" panose="020B0604020202020204" pitchFamily="34" charset="0"/>
            </a:endParaRPr>
          </a:p>
          <a:p>
            <a:pPr lvl="1">
              <a:defRPr/>
            </a:pPr>
            <a:endParaRPr lang="en-US" altLang="en-US" sz="3000" dirty="0">
              <a:latin typeface="+mj-lt"/>
              <a:cs typeface="Arial" panose="020B0604020202020204" pitchFamily="34" charset="0"/>
            </a:endParaRPr>
          </a:p>
          <a:p>
            <a:pPr marL="109728" lvl="1" indent="0">
              <a:spcBef>
                <a:spcPts val="400"/>
              </a:spcBef>
              <a:buSzPct val="68000"/>
              <a:buFont typeface="Verdana" panose="020B0604030504040204" pitchFamily="34" charset="0"/>
              <a:buNone/>
              <a:defRPr/>
            </a:pPr>
            <a:endParaRPr lang="en-US" altLang="en-US" sz="2000" dirty="0">
              <a:latin typeface="Arial" panose="020B0604020202020204" pitchFamily="34" charset="0"/>
              <a:cs typeface="Arial" panose="020B0604020202020204" pitchFamily="34" charset="0"/>
            </a:endParaRPr>
          </a:p>
          <a:p>
            <a:pPr marL="365760" lvl="1" indent="-256032">
              <a:spcBef>
                <a:spcPts val="400"/>
              </a:spcBef>
              <a:buSzPct val="68000"/>
              <a:buFont typeface="Wingdings 3"/>
              <a:buChar char=""/>
              <a:defRPr/>
            </a:pPr>
            <a:endParaRPr lang="en-US" altLang="en-US" sz="2000" dirty="0">
              <a:latin typeface="Arial" panose="020B0604020202020204" pitchFamily="34" charset="0"/>
              <a:cs typeface="Arial" panose="020B0604020202020204" pitchFamily="34" charset="0"/>
            </a:endParaRPr>
          </a:p>
        </p:txBody>
      </p:sp>
      <p:sp>
        <p:nvSpPr>
          <p:cNvPr id="8194" name="Rectangle 18">
            <a:extLst>
              <a:ext uri="{FF2B5EF4-FFF2-40B4-BE49-F238E27FC236}">
                <a16:creationId xmlns:a16="http://schemas.microsoft.com/office/drawing/2014/main" id="{F5BC80A2-C0B5-4E4A-A602-A7AE4A5E70C2}"/>
              </a:ext>
            </a:extLst>
          </p:cNvPr>
          <p:cNvSpPr>
            <a:spLocks noGrp="1" noChangeArrowheads="1"/>
          </p:cNvSpPr>
          <p:nvPr>
            <p:ph type="title"/>
          </p:nvPr>
        </p:nvSpPr>
        <p:spPr>
          <a:xfrm>
            <a:off x="152400" y="221950"/>
            <a:ext cx="8767874" cy="1530650"/>
          </a:xfrm>
        </p:spPr>
        <p:txBody>
          <a:bodyPr>
            <a:noAutofit/>
          </a:bodyPr>
          <a:lstStyle/>
          <a:p>
            <a:pPr algn="ctr">
              <a:defRPr/>
            </a:pPr>
            <a:r>
              <a:rPr lang="en-US" altLang="en-US" sz="4000" dirty="0">
                <a:solidFill>
                  <a:schemeClr val="tx1"/>
                </a:solidFill>
                <a:effectLst/>
                <a:latin typeface="Arial Black" panose="020B0A04020102020204" pitchFamily="34" charset="0"/>
              </a:rPr>
              <a:t>Voter Intent</a:t>
            </a:r>
            <a:br>
              <a:rPr lang="en-US" altLang="en-US" sz="4000" dirty="0">
                <a:solidFill>
                  <a:schemeClr val="tx1"/>
                </a:solidFill>
                <a:effectLst/>
                <a:latin typeface="Arial Black" panose="020B0A04020102020204" pitchFamily="34" charset="0"/>
              </a:rPr>
            </a:br>
            <a:endParaRPr lang="en-US" altLang="en-US" sz="3200" dirty="0">
              <a:solidFill>
                <a:schemeClr val="tx1"/>
              </a:solidFill>
              <a:effectLst/>
              <a:latin typeface="Arial Black" panose="020B0A04020102020204" pitchFamily="34" charset="0"/>
            </a:endParaRPr>
          </a:p>
        </p:txBody>
      </p:sp>
      <p:grpSp>
        <p:nvGrpSpPr>
          <p:cNvPr id="35844" name="Group 9">
            <a:extLst>
              <a:ext uri="{FF2B5EF4-FFF2-40B4-BE49-F238E27FC236}">
                <a16:creationId xmlns:a16="http://schemas.microsoft.com/office/drawing/2014/main" id="{1E32CED9-6339-4B59-B017-DAFD650CFB92}"/>
              </a:ext>
            </a:extLst>
          </p:cNvPr>
          <p:cNvGrpSpPr>
            <a:grpSpLocks/>
          </p:cNvGrpSpPr>
          <p:nvPr/>
        </p:nvGrpSpPr>
        <p:grpSpPr bwMode="auto">
          <a:xfrm>
            <a:off x="8083550" y="76200"/>
            <a:ext cx="836613" cy="769938"/>
            <a:chOff x="7924800" y="76201"/>
            <a:chExt cx="971550" cy="990600"/>
          </a:xfrm>
        </p:grpSpPr>
        <p:grpSp>
          <p:nvGrpSpPr>
            <p:cNvPr id="35845" name="Group 15">
              <a:extLst>
                <a:ext uri="{FF2B5EF4-FFF2-40B4-BE49-F238E27FC236}">
                  <a16:creationId xmlns:a16="http://schemas.microsoft.com/office/drawing/2014/main" id="{6AA66DCA-2DD7-45E8-8799-1C2414C1F493}"/>
                </a:ext>
              </a:extLst>
            </p:cNvPr>
            <p:cNvGrpSpPr>
              <a:grpSpLocks/>
            </p:cNvGrpSpPr>
            <p:nvPr/>
          </p:nvGrpSpPr>
          <p:grpSpPr bwMode="auto">
            <a:xfrm>
              <a:off x="7924800" y="76201"/>
              <a:ext cx="971550" cy="990600"/>
              <a:chOff x="4724400" y="2590800"/>
              <a:chExt cx="1123950" cy="1069227"/>
            </a:xfrm>
          </p:grpSpPr>
          <p:pic>
            <p:nvPicPr>
              <p:cNvPr id="35847" name="Picture 2" descr="WI">
                <a:extLst>
                  <a:ext uri="{FF2B5EF4-FFF2-40B4-BE49-F238E27FC236}">
                    <a16:creationId xmlns:a16="http://schemas.microsoft.com/office/drawing/2014/main" id="{BAFE730C-4D89-4BEF-AF4C-D0B8C1456F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5848" name="TextBox 18">
                <a:extLst>
                  <a:ext uri="{FF2B5EF4-FFF2-40B4-BE49-F238E27FC236}">
                    <a16:creationId xmlns:a16="http://schemas.microsoft.com/office/drawing/2014/main" id="{261520B7-C33C-418F-A95D-92915B9EEEFB}"/>
                  </a:ext>
                </a:extLst>
              </p:cNvPr>
              <p:cNvSpPr txBox="1">
                <a:spLocks noChangeArrowheads="1"/>
              </p:cNvSpPr>
              <p:nvPr/>
            </p:nvSpPr>
            <p:spPr bwMode="auto">
              <a:xfrm>
                <a:off x="4739092" y="2793207"/>
                <a:ext cx="969681" cy="427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sz="1400"/>
              </a:p>
            </p:txBody>
          </p:sp>
        </p:grpSp>
        <p:sp>
          <p:nvSpPr>
            <p:cNvPr id="35846" name="TextBox 16">
              <a:extLst>
                <a:ext uri="{FF2B5EF4-FFF2-40B4-BE49-F238E27FC236}">
                  <a16:creationId xmlns:a16="http://schemas.microsoft.com/office/drawing/2014/main" id="{9969A8F0-8B7E-4584-9237-366BCD866075}"/>
                </a:ext>
              </a:extLst>
            </p:cNvPr>
            <p:cNvSpPr txBox="1">
              <a:spLocks noChangeArrowheads="1"/>
            </p:cNvSpPr>
            <p:nvPr/>
          </p:nvSpPr>
          <p:spPr bwMode="auto">
            <a:xfrm>
              <a:off x="7967791" y="393155"/>
              <a:ext cx="885567" cy="356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200" b="1" dirty="0"/>
                <a:t>WEC</a:t>
              </a:r>
            </a:p>
          </p:txBody>
        </p:sp>
      </p:grpSp>
    </p:spTree>
    <p:extLst>
      <p:ext uri="{BB962C8B-B14F-4D97-AF65-F5344CB8AC3E}">
        <p14:creationId xmlns:p14="http://schemas.microsoft.com/office/powerpoint/2010/main" val="3977421252"/>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9">
            <a:extLst>
              <a:ext uri="{FF2B5EF4-FFF2-40B4-BE49-F238E27FC236}">
                <a16:creationId xmlns:a16="http://schemas.microsoft.com/office/drawing/2014/main" id="{7E5486F6-CC48-4CF2-8439-64B1DA6D007E}"/>
              </a:ext>
            </a:extLst>
          </p:cNvPr>
          <p:cNvSpPr>
            <a:spLocks noGrp="1" noChangeArrowheads="1"/>
          </p:cNvSpPr>
          <p:nvPr>
            <p:ph idx="1"/>
          </p:nvPr>
        </p:nvSpPr>
        <p:spPr>
          <a:xfrm>
            <a:off x="76201" y="1070883"/>
            <a:ext cx="8843962" cy="5558517"/>
          </a:xfrm>
        </p:spPr>
        <p:txBody>
          <a:bodyPr>
            <a:normAutofit/>
          </a:bodyPr>
          <a:lstStyle/>
          <a:p>
            <a:pPr lvl="1">
              <a:defRPr/>
            </a:pPr>
            <a:endParaRPr lang="en-US" altLang="en-US" sz="900" dirty="0">
              <a:latin typeface="Arial" panose="020B0604020202020204" pitchFamily="34" charset="0"/>
              <a:cs typeface="Arial" panose="020B0604020202020204" pitchFamily="34" charset="0"/>
            </a:endParaRPr>
          </a:p>
          <a:p>
            <a:pPr>
              <a:defRPr/>
            </a:pPr>
            <a:endParaRPr lang="en-US" altLang="en-US" sz="3500" dirty="0">
              <a:latin typeface="Arial  "/>
              <a:cs typeface="Arial" panose="020B0604020202020204" pitchFamily="34" charset="0"/>
            </a:endParaRPr>
          </a:p>
          <a:p>
            <a:pPr marL="109728" indent="0">
              <a:buFont typeface="Wingdings 3" panose="05040102010807070707" pitchFamily="18" charset="2"/>
              <a:buNone/>
              <a:defRPr/>
            </a:pPr>
            <a:endParaRPr lang="en-US" altLang="en-US" sz="3500" dirty="0">
              <a:latin typeface="+mj-lt"/>
              <a:cs typeface="Arial" panose="020B0604020202020204" pitchFamily="34" charset="0"/>
            </a:endParaRPr>
          </a:p>
          <a:p>
            <a:pPr marL="109728" lvl="1" indent="0">
              <a:spcBef>
                <a:spcPts val="400"/>
              </a:spcBef>
              <a:buSzPct val="68000"/>
              <a:buFont typeface="Verdana" panose="020B0604030504040204" pitchFamily="34" charset="0"/>
              <a:buNone/>
              <a:defRPr/>
            </a:pPr>
            <a:endParaRPr lang="en-US" altLang="en-US" sz="3500" dirty="0">
              <a:latin typeface="+mj-lt"/>
              <a:cs typeface="Arial" panose="020B0604020202020204" pitchFamily="34" charset="0"/>
            </a:endParaRPr>
          </a:p>
          <a:p>
            <a:pPr marL="365760" lvl="1" indent="-256032">
              <a:spcBef>
                <a:spcPts val="400"/>
              </a:spcBef>
              <a:buSzPct val="68000"/>
              <a:buFont typeface="Wingdings 3"/>
              <a:buChar char=""/>
              <a:defRPr/>
            </a:pPr>
            <a:endParaRPr lang="en-US" altLang="en-US" sz="2000" dirty="0">
              <a:latin typeface="Arial" panose="020B0604020202020204" pitchFamily="34" charset="0"/>
              <a:cs typeface="Arial" panose="020B0604020202020204" pitchFamily="34" charset="0"/>
            </a:endParaRPr>
          </a:p>
        </p:txBody>
      </p:sp>
      <p:sp>
        <p:nvSpPr>
          <p:cNvPr id="8194" name="Rectangle 18">
            <a:extLst>
              <a:ext uri="{FF2B5EF4-FFF2-40B4-BE49-F238E27FC236}">
                <a16:creationId xmlns:a16="http://schemas.microsoft.com/office/drawing/2014/main" id="{26806C4E-1A54-4C43-80CB-D7890BCB5783}"/>
              </a:ext>
            </a:extLst>
          </p:cNvPr>
          <p:cNvSpPr>
            <a:spLocks noGrp="1" noChangeArrowheads="1"/>
          </p:cNvSpPr>
          <p:nvPr>
            <p:ph type="title"/>
          </p:nvPr>
        </p:nvSpPr>
        <p:spPr>
          <a:xfrm>
            <a:off x="152400" y="-76200"/>
            <a:ext cx="8767874" cy="600729"/>
          </a:xfrm>
        </p:spPr>
        <p:txBody>
          <a:bodyPr>
            <a:noAutofit/>
          </a:bodyPr>
          <a:lstStyle/>
          <a:p>
            <a:pPr algn="ctr">
              <a:defRPr/>
            </a:pPr>
            <a:br>
              <a:rPr lang="en-US" altLang="en-US" sz="4000" dirty="0">
                <a:solidFill>
                  <a:schemeClr val="tx1"/>
                </a:solidFill>
                <a:effectLst/>
                <a:latin typeface="Arial Black" panose="020B0A04020102020204" pitchFamily="34" charset="0"/>
              </a:rPr>
            </a:br>
            <a:br>
              <a:rPr lang="en-US" altLang="en-US" sz="2800" dirty="0">
                <a:solidFill>
                  <a:schemeClr val="tx1"/>
                </a:solidFill>
                <a:effectLst/>
                <a:latin typeface="Arial Black" panose="020B0A04020102020204" pitchFamily="34" charset="0"/>
              </a:rPr>
            </a:br>
            <a:r>
              <a:rPr lang="en-US" altLang="en-US" sz="4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600" spc="-15" dirty="0">
                <a:effectLst/>
                <a:latin typeface="Arial Black" panose="020B0A04020102020204" pitchFamily="34" charset="0"/>
                <a:ea typeface="Times New Roman" panose="02020603050405020304" pitchFamily="18" charset="0"/>
                <a:cs typeface="Times New Roman" panose="02020603050405020304" pitchFamily="18" charset="0"/>
              </a:rPr>
              <a:t>The Four Principles…</a:t>
            </a:r>
            <a:br>
              <a:rPr lang="en-US" altLang="en-US" sz="3600" dirty="0">
                <a:solidFill>
                  <a:schemeClr val="tx1"/>
                </a:solidFill>
                <a:effectLst>
                  <a:outerShdw blurRad="38100" dist="38100" dir="2700000" algn="tl">
                    <a:srgbClr val="000000">
                      <a:alpha val="43137"/>
                    </a:srgbClr>
                  </a:outerShdw>
                </a:effectLst>
                <a:latin typeface="Arial Black" panose="020B0A04020102020204" pitchFamily="34" charset="0"/>
              </a:rPr>
            </a:br>
            <a:endParaRPr lang="en-US" altLang="en-US" sz="3600" dirty="0">
              <a:solidFill>
                <a:schemeClr val="tx1"/>
              </a:solidFill>
              <a:effectLst>
                <a:outerShdw blurRad="38100" dist="38100" dir="2700000" algn="tl">
                  <a:srgbClr val="000000">
                    <a:alpha val="43137"/>
                  </a:srgbClr>
                </a:outerShdw>
              </a:effectLst>
              <a:latin typeface="Arial Black" panose="020B0A04020102020204" pitchFamily="34" charset="0"/>
            </a:endParaRPr>
          </a:p>
        </p:txBody>
      </p:sp>
      <p:grpSp>
        <p:nvGrpSpPr>
          <p:cNvPr id="33796" name="Group 9">
            <a:extLst>
              <a:ext uri="{FF2B5EF4-FFF2-40B4-BE49-F238E27FC236}">
                <a16:creationId xmlns:a16="http://schemas.microsoft.com/office/drawing/2014/main" id="{96403ED4-44B5-48F2-83C8-027CAA7614D6}"/>
              </a:ext>
            </a:extLst>
          </p:cNvPr>
          <p:cNvGrpSpPr>
            <a:grpSpLocks/>
          </p:cNvGrpSpPr>
          <p:nvPr/>
        </p:nvGrpSpPr>
        <p:grpSpPr bwMode="auto">
          <a:xfrm>
            <a:off x="8083550" y="76200"/>
            <a:ext cx="836613" cy="769938"/>
            <a:chOff x="7924800" y="76201"/>
            <a:chExt cx="971550" cy="990600"/>
          </a:xfrm>
        </p:grpSpPr>
        <p:grpSp>
          <p:nvGrpSpPr>
            <p:cNvPr id="33797" name="Group 15">
              <a:extLst>
                <a:ext uri="{FF2B5EF4-FFF2-40B4-BE49-F238E27FC236}">
                  <a16:creationId xmlns:a16="http://schemas.microsoft.com/office/drawing/2014/main" id="{EA31AECE-9AC8-434F-B2F1-8BA6461D75BE}"/>
                </a:ext>
              </a:extLst>
            </p:cNvPr>
            <p:cNvGrpSpPr>
              <a:grpSpLocks/>
            </p:cNvGrpSpPr>
            <p:nvPr/>
          </p:nvGrpSpPr>
          <p:grpSpPr bwMode="auto">
            <a:xfrm>
              <a:off x="7924800" y="76201"/>
              <a:ext cx="971550" cy="990600"/>
              <a:chOff x="4724400" y="2590800"/>
              <a:chExt cx="1123950" cy="1069227"/>
            </a:xfrm>
          </p:grpSpPr>
          <p:pic>
            <p:nvPicPr>
              <p:cNvPr id="33799" name="Picture 2" descr="WI">
                <a:extLst>
                  <a:ext uri="{FF2B5EF4-FFF2-40B4-BE49-F238E27FC236}">
                    <a16:creationId xmlns:a16="http://schemas.microsoft.com/office/drawing/2014/main" id="{90895467-9BB8-445B-AC1A-948A3358BB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3800" name="TextBox 18">
                <a:extLst>
                  <a:ext uri="{FF2B5EF4-FFF2-40B4-BE49-F238E27FC236}">
                    <a16:creationId xmlns:a16="http://schemas.microsoft.com/office/drawing/2014/main" id="{B0BEDE33-D255-46A8-A740-9CF65C5CEA61}"/>
                  </a:ext>
                </a:extLst>
              </p:cNvPr>
              <p:cNvSpPr txBox="1">
                <a:spLocks noChangeArrowheads="1"/>
              </p:cNvSpPr>
              <p:nvPr/>
            </p:nvSpPr>
            <p:spPr bwMode="auto">
              <a:xfrm>
                <a:off x="4739092" y="2793207"/>
                <a:ext cx="969681" cy="427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sz="1400"/>
              </a:p>
            </p:txBody>
          </p:sp>
        </p:grpSp>
        <p:sp>
          <p:nvSpPr>
            <p:cNvPr id="33798" name="TextBox 16">
              <a:extLst>
                <a:ext uri="{FF2B5EF4-FFF2-40B4-BE49-F238E27FC236}">
                  <a16:creationId xmlns:a16="http://schemas.microsoft.com/office/drawing/2014/main" id="{3856CD8E-31CA-4EEC-8717-E5F06E6A9DBD}"/>
                </a:ext>
              </a:extLst>
            </p:cNvPr>
            <p:cNvSpPr txBox="1">
              <a:spLocks noChangeArrowheads="1"/>
            </p:cNvSpPr>
            <p:nvPr/>
          </p:nvSpPr>
          <p:spPr bwMode="auto">
            <a:xfrm>
              <a:off x="7967791" y="393155"/>
              <a:ext cx="885567" cy="356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200" b="1"/>
                <a:t>WEC</a:t>
              </a:r>
            </a:p>
          </p:txBody>
        </p:sp>
      </p:grpSp>
      <p:pic>
        <p:nvPicPr>
          <p:cNvPr id="5" name="Picture 4">
            <a:extLst>
              <a:ext uri="{FF2B5EF4-FFF2-40B4-BE49-F238E27FC236}">
                <a16:creationId xmlns:a16="http://schemas.microsoft.com/office/drawing/2014/main" id="{9D25C847-F988-466A-ABFB-0E5395BAB7DB}"/>
              </a:ext>
            </a:extLst>
          </p:cNvPr>
          <p:cNvPicPr>
            <a:picLocks noChangeAspect="1"/>
          </p:cNvPicPr>
          <p:nvPr/>
        </p:nvPicPr>
        <p:blipFill>
          <a:blip r:embed="rId4"/>
          <a:stretch>
            <a:fillRect/>
          </a:stretch>
        </p:blipFill>
        <p:spPr>
          <a:xfrm>
            <a:off x="609600" y="983741"/>
            <a:ext cx="7848600" cy="5551707"/>
          </a:xfrm>
          <a:prstGeom prst="rect">
            <a:avLst/>
          </a:prstGeom>
        </p:spPr>
      </p:pic>
    </p:spTree>
    <p:extLst>
      <p:ext uri="{BB962C8B-B14F-4D97-AF65-F5344CB8AC3E}">
        <p14:creationId xmlns:p14="http://schemas.microsoft.com/office/powerpoint/2010/main" val="3937403677"/>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9">
            <a:extLst>
              <a:ext uri="{FF2B5EF4-FFF2-40B4-BE49-F238E27FC236}">
                <a16:creationId xmlns:a16="http://schemas.microsoft.com/office/drawing/2014/main" id="{7E5486F6-CC48-4CF2-8439-64B1DA6D007E}"/>
              </a:ext>
            </a:extLst>
          </p:cNvPr>
          <p:cNvSpPr>
            <a:spLocks noGrp="1" noChangeArrowheads="1"/>
          </p:cNvSpPr>
          <p:nvPr>
            <p:ph idx="1"/>
          </p:nvPr>
        </p:nvSpPr>
        <p:spPr>
          <a:xfrm>
            <a:off x="76201" y="998539"/>
            <a:ext cx="8843962" cy="5630862"/>
          </a:xfrm>
        </p:spPr>
        <p:txBody>
          <a:bodyPr>
            <a:normAutofit/>
          </a:bodyPr>
          <a:lstStyle/>
          <a:p>
            <a:pPr lvl="1">
              <a:defRPr/>
            </a:pPr>
            <a:endParaRPr lang="en-US" altLang="en-US" sz="900" dirty="0">
              <a:latin typeface="Arial" panose="020B0604020202020204" pitchFamily="34" charset="0"/>
              <a:cs typeface="Arial" panose="020B0604020202020204" pitchFamily="34" charset="0"/>
            </a:endParaRPr>
          </a:p>
          <a:p>
            <a:pPr>
              <a:buFont typeface="Wingdings" panose="05000000000000000000" pitchFamily="2" charset="2"/>
              <a:buChar char="§"/>
              <a:defRPr/>
            </a:pPr>
            <a:r>
              <a:rPr lang="en-US" altLang="en-US" sz="2600" dirty="0">
                <a:latin typeface="Arial    "/>
                <a:cs typeface="Arial" panose="020B0604020202020204" pitchFamily="34" charset="0"/>
              </a:rPr>
              <a:t>There may be certain contests on the ballot that you will know ahead of time to only count registered write-in votes:</a:t>
            </a:r>
          </a:p>
          <a:p>
            <a:pPr lvl="1">
              <a:defRPr/>
            </a:pPr>
            <a:r>
              <a:rPr lang="en-US" altLang="en-US" sz="2200" dirty="0">
                <a:latin typeface="Arial    "/>
                <a:cs typeface="Arial" panose="020B0604020202020204" pitchFamily="34" charset="0"/>
              </a:rPr>
              <a:t>When the number of ballot candidates equals the number of votes the voter is entitled to cast</a:t>
            </a:r>
          </a:p>
          <a:p>
            <a:pPr>
              <a:buFont typeface="Wingdings" panose="05000000000000000000" pitchFamily="2" charset="2"/>
              <a:buChar char="§"/>
              <a:defRPr/>
            </a:pPr>
            <a:r>
              <a:rPr lang="en-US" altLang="en-US" sz="2600" dirty="0">
                <a:latin typeface="Arial    "/>
                <a:cs typeface="Arial" panose="020B0604020202020204" pitchFamily="34" charset="0"/>
              </a:rPr>
              <a:t>There may be certain contests on the ballot that you will know ahead of time to count all write-in votes, registered or unregistered:</a:t>
            </a:r>
          </a:p>
          <a:p>
            <a:pPr lvl="1">
              <a:defRPr/>
            </a:pPr>
            <a:r>
              <a:rPr lang="en-US" altLang="en-US" sz="2200" dirty="0">
                <a:latin typeface="Arial    "/>
                <a:cs typeface="Arial" panose="020B0604020202020204" pitchFamily="34" charset="0"/>
              </a:rPr>
              <a:t>If there is no ballot candidate on a vote for 1 contest</a:t>
            </a:r>
          </a:p>
          <a:p>
            <a:pPr lvl="1">
              <a:defRPr/>
            </a:pPr>
            <a:r>
              <a:rPr lang="en-US" altLang="en-US" sz="2200" dirty="0">
                <a:latin typeface="Arial    "/>
                <a:cs typeface="Arial" panose="020B0604020202020204" pitchFamily="34" charset="0"/>
              </a:rPr>
              <a:t>If there are fewer ballot candidates for a contest than the number of votes the voter is entitles to cast</a:t>
            </a:r>
          </a:p>
          <a:p>
            <a:pPr>
              <a:buFont typeface="Wingdings" panose="05000000000000000000" pitchFamily="2" charset="2"/>
              <a:buChar char="§"/>
              <a:defRPr/>
            </a:pPr>
            <a:r>
              <a:rPr lang="en-US" altLang="en-US" sz="2600" dirty="0">
                <a:latin typeface="Arial    "/>
                <a:cs typeface="Arial" panose="020B0604020202020204" pitchFamily="34" charset="0"/>
              </a:rPr>
              <a:t>Regardless, the presence of a write-in vote, registered or not, may affect a marked ballot candidate.  </a:t>
            </a:r>
          </a:p>
          <a:p>
            <a:pPr lvl="1">
              <a:defRPr/>
            </a:pPr>
            <a:endParaRPr lang="en-US" altLang="en-US" sz="2400" dirty="0">
              <a:latin typeface="Arial    "/>
              <a:cs typeface="Arial" panose="020B0604020202020204" pitchFamily="34" charset="0"/>
            </a:endParaRPr>
          </a:p>
          <a:p>
            <a:pPr marL="109728" indent="0">
              <a:buFont typeface="Wingdings 3" panose="05040102010807070707" pitchFamily="18" charset="2"/>
              <a:buNone/>
              <a:defRPr/>
            </a:pPr>
            <a:endParaRPr lang="en-US" altLang="en-US" sz="3500" dirty="0">
              <a:latin typeface="+mj-lt"/>
              <a:cs typeface="Arial" panose="020B0604020202020204" pitchFamily="34" charset="0"/>
            </a:endParaRPr>
          </a:p>
          <a:p>
            <a:pPr marL="109728" lvl="1" indent="0">
              <a:spcBef>
                <a:spcPts val="400"/>
              </a:spcBef>
              <a:buSzPct val="68000"/>
              <a:buFont typeface="Verdana" panose="020B0604030504040204" pitchFamily="34" charset="0"/>
              <a:buNone/>
              <a:defRPr/>
            </a:pPr>
            <a:endParaRPr lang="en-US" altLang="en-US" sz="3500" dirty="0">
              <a:latin typeface="+mj-lt"/>
              <a:cs typeface="Arial" panose="020B0604020202020204" pitchFamily="34" charset="0"/>
            </a:endParaRPr>
          </a:p>
          <a:p>
            <a:pPr marL="365760" lvl="1" indent="-256032">
              <a:spcBef>
                <a:spcPts val="400"/>
              </a:spcBef>
              <a:buSzPct val="68000"/>
              <a:buFont typeface="Wingdings 3"/>
              <a:buChar char=""/>
              <a:defRPr/>
            </a:pPr>
            <a:endParaRPr lang="en-US" altLang="en-US" sz="2000" dirty="0">
              <a:latin typeface="Arial" panose="020B0604020202020204" pitchFamily="34" charset="0"/>
              <a:cs typeface="Arial" panose="020B0604020202020204" pitchFamily="34" charset="0"/>
            </a:endParaRPr>
          </a:p>
        </p:txBody>
      </p:sp>
      <p:sp>
        <p:nvSpPr>
          <p:cNvPr id="8194" name="Rectangle 18">
            <a:extLst>
              <a:ext uri="{FF2B5EF4-FFF2-40B4-BE49-F238E27FC236}">
                <a16:creationId xmlns:a16="http://schemas.microsoft.com/office/drawing/2014/main" id="{26806C4E-1A54-4C43-80CB-D7890BCB5783}"/>
              </a:ext>
            </a:extLst>
          </p:cNvPr>
          <p:cNvSpPr>
            <a:spLocks noGrp="1" noChangeArrowheads="1"/>
          </p:cNvSpPr>
          <p:nvPr>
            <p:ph type="title"/>
          </p:nvPr>
        </p:nvSpPr>
        <p:spPr>
          <a:xfrm>
            <a:off x="152400" y="-76200"/>
            <a:ext cx="8767874" cy="922338"/>
          </a:xfrm>
        </p:spPr>
        <p:txBody>
          <a:bodyPr>
            <a:noAutofit/>
          </a:bodyPr>
          <a:lstStyle/>
          <a:p>
            <a:pPr algn="ctr">
              <a:defRPr/>
            </a:pPr>
            <a:br>
              <a:rPr lang="en-US" altLang="en-US" sz="4000" dirty="0">
                <a:solidFill>
                  <a:schemeClr val="tx1"/>
                </a:solidFill>
                <a:effectLst/>
                <a:latin typeface="Arial Black" panose="020B0A04020102020204" pitchFamily="34" charset="0"/>
              </a:rPr>
            </a:br>
            <a:br>
              <a:rPr lang="en-US" altLang="en-US" sz="2800" dirty="0">
                <a:solidFill>
                  <a:schemeClr val="tx1"/>
                </a:solidFill>
                <a:effectLst/>
                <a:latin typeface="Arial Black" panose="020B0A04020102020204" pitchFamily="34" charset="0"/>
              </a:rPr>
            </a:br>
            <a:r>
              <a:rPr lang="en-US" altLang="en-US" sz="4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altLang="en-US" sz="3600" dirty="0">
                <a:solidFill>
                  <a:schemeClr val="tx1"/>
                </a:solidFill>
                <a:effectLst/>
                <a:latin typeface="Arial Black" panose="020B0A04020102020204" pitchFamily="34" charset="0"/>
                <a:cs typeface="Arial" panose="020B0604020202020204" pitchFamily="34" charset="0"/>
              </a:rPr>
              <a:t>A Few Tips about </a:t>
            </a:r>
            <a:br>
              <a:rPr lang="en-US" altLang="en-US" sz="3600" dirty="0">
                <a:solidFill>
                  <a:schemeClr val="tx1"/>
                </a:solidFill>
                <a:effectLst/>
                <a:latin typeface="Arial Black" panose="020B0A04020102020204" pitchFamily="34" charset="0"/>
                <a:cs typeface="Arial" panose="020B0604020202020204" pitchFamily="34" charset="0"/>
              </a:rPr>
            </a:br>
            <a:r>
              <a:rPr lang="en-US" altLang="en-US" sz="3600" dirty="0">
                <a:solidFill>
                  <a:schemeClr val="tx1"/>
                </a:solidFill>
                <a:effectLst/>
                <a:latin typeface="Arial Black" panose="020B0A04020102020204" pitchFamily="34" charset="0"/>
                <a:cs typeface="Arial" panose="020B0604020202020204" pitchFamily="34" charset="0"/>
              </a:rPr>
              <a:t>Counting Votes… </a:t>
            </a:r>
            <a:br>
              <a:rPr lang="en-US" altLang="en-US" sz="4000" dirty="0">
                <a:solidFill>
                  <a:schemeClr val="tx1"/>
                </a:solidFill>
                <a:effectLst>
                  <a:outerShdw blurRad="38100" dist="38100" dir="2700000" algn="tl">
                    <a:srgbClr val="000000">
                      <a:alpha val="43137"/>
                    </a:srgbClr>
                  </a:outerShdw>
                </a:effectLst>
                <a:latin typeface="Arial Black" panose="020B0A04020102020204" pitchFamily="34" charset="0"/>
              </a:rPr>
            </a:br>
            <a:endParaRPr lang="en-US" altLang="en-US" sz="4000" dirty="0">
              <a:solidFill>
                <a:schemeClr val="tx1"/>
              </a:solidFill>
              <a:effectLst>
                <a:outerShdw blurRad="38100" dist="38100" dir="2700000" algn="tl">
                  <a:srgbClr val="000000">
                    <a:alpha val="43137"/>
                  </a:srgbClr>
                </a:outerShdw>
              </a:effectLst>
              <a:latin typeface="Arial Black" panose="020B0A04020102020204" pitchFamily="34" charset="0"/>
            </a:endParaRPr>
          </a:p>
        </p:txBody>
      </p:sp>
      <p:grpSp>
        <p:nvGrpSpPr>
          <p:cNvPr id="33796" name="Group 9">
            <a:extLst>
              <a:ext uri="{FF2B5EF4-FFF2-40B4-BE49-F238E27FC236}">
                <a16:creationId xmlns:a16="http://schemas.microsoft.com/office/drawing/2014/main" id="{96403ED4-44B5-48F2-83C8-027CAA7614D6}"/>
              </a:ext>
            </a:extLst>
          </p:cNvPr>
          <p:cNvGrpSpPr>
            <a:grpSpLocks/>
          </p:cNvGrpSpPr>
          <p:nvPr/>
        </p:nvGrpSpPr>
        <p:grpSpPr bwMode="auto">
          <a:xfrm>
            <a:off x="8083550" y="76200"/>
            <a:ext cx="836613" cy="769938"/>
            <a:chOff x="7924800" y="76201"/>
            <a:chExt cx="971550" cy="990600"/>
          </a:xfrm>
        </p:grpSpPr>
        <p:grpSp>
          <p:nvGrpSpPr>
            <p:cNvPr id="33797" name="Group 15">
              <a:extLst>
                <a:ext uri="{FF2B5EF4-FFF2-40B4-BE49-F238E27FC236}">
                  <a16:creationId xmlns:a16="http://schemas.microsoft.com/office/drawing/2014/main" id="{EA31AECE-9AC8-434F-B2F1-8BA6461D75BE}"/>
                </a:ext>
              </a:extLst>
            </p:cNvPr>
            <p:cNvGrpSpPr>
              <a:grpSpLocks/>
            </p:cNvGrpSpPr>
            <p:nvPr/>
          </p:nvGrpSpPr>
          <p:grpSpPr bwMode="auto">
            <a:xfrm>
              <a:off x="7924800" y="76201"/>
              <a:ext cx="971550" cy="990600"/>
              <a:chOff x="4724400" y="2590800"/>
              <a:chExt cx="1123950" cy="1069227"/>
            </a:xfrm>
          </p:grpSpPr>
          <p:pic>
            <p:nvPicPr>
              <p:cNvPr id="33799" name="Picture 2" descr="WI">
                <a:extLst>
                  <a:ext uri="{FF2B5EF4-FFF2-40B4-BE49-F238E27FC236}">
                    <a16:creationId xmlns:a16="http://schemas.microsoft.com/office/drawing/2014/main" id="{90895467-9BB8-445B-AC1A-948A3358BB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3800" name="TextBox 18">
                <a:extLst>
                  <a:ext uri="{FF2B5EF4-FFF2-40B4-BE49-F238E27FC236}">
                    <a16:creationId xmlns:a16="http://schemas.microsoft.com/office/drawing/2014/main" id="{B0BEDE33-D255-46A8-A740-9CF65C5CEA61}"/>
                  </a:ext>
                </a:extLst>
              </p:cNvPr>
              <p:cNvSpPr txBox="1">
                <a:spLocks noChangeArrowheads="1"/>
              </p:cNvSpPr>
              <p:nvPr/>
            </p:nvSpPr>
            <p:spPr bwMode="auto">
              <a:xfrm>
                <a:off x="4739092" y="2793207"/>
                <a:ext cx="969681" cy="427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sz="1400"/>
              </a:p>
            </p:txBody>
          </p:sp>
        </p:grpSp>
        <p:sp>
          <p:nvSpPr>
            <p:cNvPr id="33798" name="TextBox 16">
              <a:extLst>
                <a:ext uri="{FF2B5EF4-FFF2-40B4-BE49-F238E27FC236}">
                  <a16:creationId xmlns:a16="http://schemas.microsoft.com/office/drawing/2014/main" id="{3856CD8E-31CA-4EEC-8717-E5F06E6A9DBD}"/>
                </a:ext>
              </a:extLst>
            </p:cNvPr>
            <p:cNvSpPr txBox="1">
              <a:spLocks noChangeArrowheads="1"/>
            </p:cNvSpPr>
            <p:nvPr/>
          </p:nvSpPr>
          <p:spPr bwMode="auto">
            <a:xfrm>
              <a:off x="7967791" y="393155"/>
              <a:ext cx="885567" cy="356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200" b="1"/>
                <a:t>WEC</a:t>
              </a:r>
            </a:p>
          </p:txBody>
        </p:sp>
      </p:grpSp>
    </p:spTree>
    <p:extLst>
      <p:ext uri="{BB962C8B-B14F-4D97-AF65-F5344CB8AC3E}">
        <p14:creationId xmlns:p14="http://schemas.microsoft.com/office/powerpoint/2010/main" val="597793026"/>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9">
            <a:extLst>
              <a:ext uri="{FF2B5EF4-FFF2-40B4-BE49-F238E27FC236}">
                <a16:creationId xmlns:a16="http://schemas.microsoft.com/office/drawing/2014/main" id="{7E5486F6-CC48-4CF2-8439-64B1DA6D007E}"/>
              </a:ext>
            </a:extLst>
          </p:cNvPr>
          <p:cNvSpPr>
            <a:spLocks noGrp="1" noChangeArrowheads="1"/>
          </p:cNvSpPr>
          <p:nvPr>
            <p:ph idx="1"/>
          </p:nvPr>
        </p:nvSpPr>
        <p:spPr>
          <a:xfrm>
            <a:off x="76201" y="1070883"/>
            <a:ext cx="8843962" cy="5558517"/>
          </a:xfrm>
        </p:spPr>
        <p:txBody>
          <a:bodyPr>
            <a:normAutofit/>
          </a:bodyPr>
          <a:lstStyle/>
          <a:p>
            <a:pPr lvl="1">
              <a:defRPr/>
            </a:pPr>
            <a:endParaRPr lang="en-US" altLang="en-US" sz="900" dirty="0">
              <a:latin typeface="Arial" panose="020B0604020202020204" pitchFamily="34" charset="0"/>
              <a:cs typeface="Arial" panose="020B0604020202020204" pitchFamily="34" charset="0"/>
            </a:endParaRPr>
          </a:p>
          <a:p>
            <a:pPr>
              <a:buFont typeface="Wingdings" panose="05000000000000000000" pitchFamily="2" charset="2"/>
              <a:buChar char="§"/>
              <a:defRPr/>
            </a:pPr>
            <a:r>
              <a:rPr lang="en-US" altLang="en-US" sz="2600" dirty="0">
                <a:latin typeface="Arial  "/>
                <a:cs typeface="Arial" panose="020B0604020202020204" pitchFamily="34" charset="0"/>
              </a:rPr>
              <a:t>Inspectors need to go through the ballots when the polls close to determine if there were any write-in votes not counted by the voting equipment.  </a:t>
            </a:r>
          </a:p>
          <a:p>
            <a:pPr>
              <a:buFont typeface="Wingdings" panose="05000000000000000000" pitchFamily="2" charset="2"/>
              <a:buChar char="§"/>
              <a:defRPr/>
            </a:pPr>
            <a:r>
              <a:rPr lang="en-US" altLang="en-US" sz="2600" dirty="0">
                <a:latin typeface="Arial  "/>
                <a:cs typeface="Arial" panose="020B0604020202020204" pitchFamily="34" charset="0"/>
              </a:rPr>
              <a:t>A write-in vote does not have to have the oval or arrow next to it filled in on an optical scan ballot.  A voter can indicate their intent though other means, such as circling a candidate on the ballot.</a:t>
            </a:r>
          </a:p>
          <a:p>
            <a:pPr>
              <a:buFont typeface="Wingdings" panose="05000000000000000000" pitchFamily="2" charset="2"/>
              <a:buChar char="§"/>
              <a:defRPr/>
            </a:pPr>
            <a:r>
              <a:rPr lang="en-US" altLang="en-US" sz="2600" dirty="0">
                <a:latin typeface="Arial    "/>
                <a:cs typeface="Arial" panose="020B0604020202020204" pitchFamily="34" charset="0"/>
              </a:rPr>
              <a:t>Review “Counting Votes” Manual: </a:t>
            </a:r>
            <a:r>
              <a:rPr lang="en-US" altLang="en-US" sz="2600" dirty="0">
                <a:latin typeface="Arial    "/>
                <a:cs typeface="Arial" panose="020B0604020202020204" pitchFamily="34" charset="0"/>
                <a:hlinkClick r:id="rId3"/>
              </a:rPr>
              <a:t>http://elections.wi.gov/manuals/counting-votes</a:t>
            </a:r>
            <a:r>
              <a:rPr lang="en-US" altLang="en-US" sz="2600" dirty="0">
                <a:latin typeface="Arial    "/>
                <a:cs typeface="Arial" panose="020B0604020202020204" pitchFamily="34" charset="0"/>
              </a:rPr>
              <a:t> </a:t>
            </a:r>
          </a:p>
          <a:p>
            <a:pPr>
              <a:buFont typeface="Wingdings" panose="05000000000000000000" pitchFamily="2" charset="2"/>
              <a:buChar char="§"/>
              <a:defRPr/>
            </a:pPr>
            <a:r>
              <a:rPr lang="en-US" altLang="en-US" sz="2600" dirty="0">
                <a:latin typeface="Arial  "/>
                <a:cs typeface="Arial" panose="020B0604020202020204" pitchFamily="34" charset="0"/>
              </a:rPr>
              <a:t>Important note:  If the winner of a contest declines to serve, it creates a vacancy for that office.  </a:t>
            </a:r>
          </a:p>
          <a:p>
            <a:pPr>
              <a:defRPr/>
            </a:pPr>
            <a:endParaRPr lang="en-US" altLang="en-US" sz="3500" dirty="0">
              <a:latin typeface="Arial  "/>
              <a:cs typeface="Arial" panose="020B0604020202020204" pitchFamily="34" charset="0"/>
            </a:endParaRPr>
          </a:p>
          <a:p>
            <a:pPr marL="109728" indent="0">
              <a:buFont typeface="Wingdings 3" panose="05040102010807070707" pitchFamily="18" charset="2"/>
              <a:buNone/>
              <a:defRPr/>
            </a:pPr>
            <a:endParaRPr lang="en-US" altLang="en-US" sz="3500" dirty="0">
              <a:latin typeface="+mj-lt"/>
              <a:cs typeface="Arial" panose="020B0604020202020204" pitchFamily="34" charset="0"/>
            </a:endParaRPr>
          </a:p>
          <a:p>
            <a:pPr marL="109728" lvl="1" indent="0">
              <a:spcBef>
                <a:spcPts val="400"/>
              </a:spcBef>
              <a:buSzPct val="68000"/>
              <a:buFont typeface="Verdana" panose="020B0604030504040204" pitchFamily="34" charset="0"/>
              <a:buNone/>
              <a:defRPr/>
            </a:pPr>
            <a:endParaRPr lang="en-US" altLang="en-US" sz="3500" dirty="0">
              <a:latin typeface="+mj-lt"/>
              <a:cs typeface="Arial" panose="020B0604020202020204" pitchFamily="34" charset="0"/>
            </a:endParaRPr>
          </a:p>
          <a:p>
            <a:pPr marL="365760" lvl="1" indent="-256032">
              <a:spcBef>
                <a:spcPts val="400"/>
              </a:spcBef>
              <a:buSzPct val="68000"/>
              <a:buFont typeface="Wingdings 3"/>
              <a:buChar char=""/>
              <a:defRPr/>
            </a:pPr>
            <a:endParaRPr lang="en-US" altLang="en-US" sz="2000" dirty="0">
              <a:latin typeface="Arial" panose="020B0604020202020204" pitchFamily="34" charset="0"/>
              <a:cs typeface="Arial" panose="020B0604020202020204" pitchFamily="34" charset="0"/>
            </a:endParaRPr>
          </a:p>
        </p:txBody>
      </p:sp>
      <p:sp>
        <p:nvSpPr>
          <p:cNvPr id="8194" name="Rectangle 18">
            <a:extLst>
              <a:ext uri="{FF2B5EF4-FFF2-40B4-BE49-F238E27FC236}">
                <a16:creationId xmlns:a16="http://schemas.microsoft.com/office/drawing/2014/main" id="{26806C4E-1A54-4C43-80CB-D7890BCB5783}"/>
              </a:ext>
            </a:extLst>
          </p:cNvPr>
          <p:cNvSpPr>
            <a:spLocks noGrp="1" noChangeArrowheads="1"/>
          </p:cNvSpPr>
          <p:nvPr>
            <p:ph type="title"/>
          </p:nvPr>
        </p:nvSpPr>
        <p:spPr>
          <a:xfrm>
            <a:off x="152400" y="0"/>
            <a:ext cx="8767874" cy="846138"/>
          </a:xfrm>
        </p:spPr>
        <p:txBody>
          <a:bodyPr>
            <a:noAutofit/>
          </a:bodyPr>
          <a:lstStyle/>
          <a:p>
            <a:pPr algn="ctr">
              <a:defRPr/>
            </a:pPr>
            <a:br>
              <a:rPr lang="en-US" altLang="en-US" sz="4000" dirty="0">
                <a:solidFill>
                  <a:schemeClr val="tx1"/>
                </a:solidFill>
                <a:effectLst/>
                <a:latin typeface="Arial Black" panose="020B0A04020102020204" pitchFamily="34" charset="0"/>
              </a:rPr>
            </a:br>
            <a:br>
              <a:rPr lang="en-US" altLang="en-US" sz="2800" dirty="0">
                <a:solidFill>
                  <a:schemeClr val="tx1"/>
                </a:solidFill>
                <a:effectLst/>
                <a:latin typeface="Arial Black" panose="020B0A04020102020204" pitchFamily="34" charset="0"/>
              </a:rPr>
            </a:br>
            <a:r>
              <a:rPr lang="en-US" altLang="en-US" sz="4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altLang="en-US" sz="3600" dirty="0">
                <a:solidFill>
                  <a:schemeClr val="tx1"/>
                </a:solidFill>
                <a:effectLst/>
                <a:latin typeface="Arial Black" panose="020B0A04020102020204" pitchFamily="34" charset="0"/>
                <a:cs typeface="Arial" panose="020B0604020202020204" pitchFamily="34" charset="0"/>
              </a:rPr>
              <a:t>A Few Tips about </a:t>
            </a:r>
            <a:br>
              <a:rPr lang="en-US" altLang="en-US" sz="3600" dirty="0">
                <a:solidFill>
                  <a:schemeClr val="tx1"/>
                </a:solidFill>
                <a:effectLst/>
                <a:latin typeface="Arial Black" panose="020B0A04020102020204" pitchFamily="34" charset="0"/>
                <a:cs typeface="Arial" panose="020B0604020202020204" pitchFamily="34" charset="0"/>
              </a:rPr>
            </a:br>
            <a:r>
              <a:rPr lang="en-US" altLang="en-US" sz="3600" dirty="0">
                <a:solidFill>
                  <a:schemeClr val="tx1"/>
                </a:solidFill>
                <a:effectLst/>
                <a:latin typeface="Arial Black" panose="020B0A04020102020204" pitchFamily="34" charset="0"/>
                <a:cs typeface="Arial" panose="020B0604020202020204" pitchFamily="34" charset="0"/>
              </a:rPr>
              <a:t>Counting Votes… </a:t>
            </a:r>
            <a:br>
              <a:rPr lang="en-US" altLang="en-US" sz="4000" dirty="0">
                <a:solidFill>
                  <a:schemeClr val="tx1"/>
                </a:solidFill>
                <a:effectLst>
                  <a:outerShdw blurRad="38100" dist="38100" dir="2700000" algn="tl">
                    <a:srgbClr val="000000">
                      <a:alpha val="43137"/>
                    </a:srgbClr>
                  </a:outerShdw>
                </a:effectLst>
                <a:latin typeface="Arial Black" panose="020B0A04020102020204" pitchFamily="34" charset="0"/>
              </a:rPr>
            </a:br>
            <a:endParaRPr lang="en-US" altLang="en-US" sz="4000" dirty="0">
              <a:solidFill>
                <a:schemeClr val="tx1"/>
              </a:solidFill>
              <a:effectLst>
                <a:outerShdw blurRad="38100" dist="38100" dir="2700000" algn="tl">
                  <a:srgbClr val="000000">
                    <a:alpha val="43137"/>
                  </a:srgbClr>
                </a:outerShdw>
              </a:effectLst>
              <a:latin typeface="Arial Black" panose="020B0A04020102020204" pitchFamily="34" charset="0"/>
            </a:endParaRPr>
          </a:p>
        </p:txBody>
      </p:sp>
      <p:grpSp>
        <p:nvGrpSpPr>
          <p:cNvPr id="33796" name="Group 9">
            <a:extLst>
              <a:ext uri="{FF2B5EF4-FFF2-40B4-BE49-F238E27FC236}">
                <a16:creationId xmlns:a16="http://schemas.microsoft.com/office/drawing/2014/main" id="{96403ED4-44B5-48F2-83C8-027CAA7614D6}"/>
              </a:ext>
            </a:extLst>
          </p:cNvPr>
          <p:cNvGrpSpPr>
            <a:grpSpLocks/>
          </p:cNvGrpSpPr>
          <p:nvPr/>
        </p:nvGrpSpPr>
        <p:grpSpPr bwMode="auto">
          <a:xfrm>
            <a:off x="8083550" y="76200"/>
            <a:ext cx="836613" cy="769938"/>
            <a:chOff x="7924800" y="76201"/>
            <a:chExt cx="971550" cy="990600"/>
          </a:xfrm>
        </p:grpSpPr>
        <p:grpSp>
          <p:nvGrpSpPr>
            <p:cNvPr id="33797" name="Group 15">
              <a:extLst>
                <a:ext uri="{FF2B5EF4-FFF2-40B4-BE49-F238E27FC236}">
                  <a16:creationId xmlns:a16="http://schemas.microsoft.com/office/drawing/2014/main" id="{EA31AECE-9AC8-434F-B2F1-8BA6461D75BE}"/>
                </a:ext>
              </a:extLst>
            </p:cNvPr>
            <p:cNvGrpSpPr>
              <a:grpSpLocks/>
            </p:cNvGrpSpPr>
            <p:nvPr/>
          </p:nvGrpSpPr>
          <p:grpSpPr bwMode="auto">
            <a:xfrm>
              <a:off x="7924800" y="76201"/>
              <a:ext cx="971550" cy="990600"/>
              <a:chOff x="4724400" y="2590800"/>
              <a:chExt cx="1123950" cy="1069227"/>
            </a:xfrm>
          </p:grpSpPr>
          <p:pic>
            <p:nvPicPr>
              <p:cNvPr id="33799" name="Picture 2" descr="WI">
                <a:extLst>
                  <a:ext uri="{FF2B5EF4-FFF2-40B4-BE49-F238E27FC236}">
                    <a16:creationId xmlns:a16="http://schemas.microsoft.com/office/drawing/2014/main" id="{90895467-9BB8-445B-AC1A-948A3358BB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3800" name="TextBox 18">
                <a:extLst>
                  <a:ext uri="{FF2B5EF4-FFF2-40B4-BE49-F238E27FC236}">
                    <a16:creationId xmlns:a16="http://schemas.microsoft.com/office/drawing/2014/main" id="{B0BEDE33-D255-46A8-A740-9CF65C5CEA61}"/>
                  </a:ext>
                </a:extLst>
              </p:cNvPr>
              <p:cNvSpPr txBox="1">
                <a:spLocks noChangeArrowheads="1"/>
              </p:cNvSpPr>
              <p:nvPr/>
            </p:nvSpPr>
            <p:spPr bwMode="auto">
              <a:xfrm>
                <a:off x="4739092" y="2793207"/>
                <a:ext cx="969681" cy="427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sz="1400"/>
              </a:p>
            </p:txBody>
          </p:sp>
        </p:grpSp>
        <p:sp>
          <p:nvSpPr>
            <p:cNvPr id="33798" name="TextBox 16">
              <a:extLst>
                <a:ext uri="{FF2B5EF4-FFF2-40B4-BE49-F238E27FC236}">
                  <a16:creationId xmlns:a16="http://schemas.microsoft.com/office/drawing/2014/main" id="{3856CD8E-31CA-4EEC-8717-E5F06E6A9DBD}"/>
                </a:ext>
              </a:extLst>
            </p:cNvPr>
            <p:cNvSpPr txBox="1">
              <a:spLocks noChangeArrowheads="1"/>
            </p:cNvSpPr>
            <p:nvPr/>
          </p:nvSpPr>
          <p:spPr bwMode="auto">
            <a:xfrm>
              <a:off x="7967791" y="393155"/>
              <a:ext cx="885567" cy="356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200" b="1"/>
                <a:t>WEC</a:t>
              </a:r>
            </a:p>
          </p:txBody>
        </p:sp>
      </p:grpSp>
    </p:spTree>
    <p:extLst>
      <p:ext uri="{BB962C8B-B14F-4D97-AF65-F5344CB8AC3E}">
        <p14:creationId xmlns:p14="http://schemas.microsoft.com/office/powerpoint/2010/main" val="1300221349"/>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A90C39A3-6908-4F23-9694-2848217AF91E}"/>
              </a:ext>
            </a:extLst>
          </p:cNvPr>
          <p:cNvSpPr>
            <a:spLocks noGrp="1" noChangeArrowheads="1"/>
          </p:cNvSpPr>
          <p:nvPr>
            <p:ph idx="1"/>
          </p:nvPr>
        </p:nvSpPr>
        <p:spPr>
          <a:xfrm>
            <a:off x="381000" y="1219200"/>
            <a:ext cx="8502650" cy="4787900"/>
          </a:xfrm>
        </p:spPr>
        <p:txBody>
          <a:bodyPr/>
          <a:lstStyle/>
          <a:p>
            <a:pPr eaLnBrk="1" hangingPunct="1">
              <a:lnSpc>
                <a:spcPct val="90000"/>
              </a:lnSpc>
              <a:buFont typeface="Arial" panose="020B0604020202020204" pitchFamily="34" charset="0"/>
              <a:buNone/>
            </a:pPr>
            <a:endParaRPr lang="en-US" altLang="en-US" sz="1300" dirty="0">
              <a:latin typeface="Arial" panose="020B0604020202020204" pitchFamily="34" charset="0"/>
              <a:cs typeface="Arial" panose="020B0604020202020204" pitchFamily="34" charset="0"/>
            </a:endParaRPr>
          </a:p>
          <a:p>
            <a:pPr eaLnBrk="1" hangingPunct="1">
              <a:lnSpc>
                <a:spcPct val="90000"/>
              </a:lnSpc>
              <a:buFont typeface="Arial" panose="020B0604020202020204" pitchFamily="34" charset="0"/>
              <a:buNone/>
            </a:pPr>
            <a:endParaRPr lang="en-US" altLang="en-US" sz="1300" dirty="0">
              <a:latin typeface="Arial" panose="020B0604020202020204" pitchFamily="34" charset="0"/>
              <a:cs typeface="Arial" panose="020B0604020202020204" pitchFamily="34" charset="0"/>
            </a:endParaRPr>
          </a:p>
          <a:p>
            <a:pPr lvl="1" eaLnBrk="1" hangingPunct="1"/>
            <a:endParaRPr lang="en-US" altLang="en-US" sz="2400" dirty="0">
              <a:latin typeface="Arial" panose="020B0604020202020204" pitchFamily="34" charset="0"/>
              <a:cs typeface="Arial" panose="020B0604020202020204" pitchFamily="34" charset="0"/>
            </a:endParaRPr>
          </a:p>
          <a:p>
            <a:pPr lvl="2" eaLnBrk="1" hangingPunct="1"/>
            <a:endParaRPr lang="en-US" altLang="en-US" sz="1100" dirty="0">
              <a:latin typeface="Arial" panose="020B0604020202020204" pitchFamily="34" charset="0"/>
              <a:cs typeface="Arial" panose="020B0604020202020204" pitchFamily="34" charset="0"/>
            </a:endParaRPr>
          </a:p>
          <a:p>
            <a:pPr lvl="1" eaLnBrk="1" hangingPunct="1"/>
            <a:endParaRPr lang="en-US" altLang="en-US" sz="1300" dirty="0">
              <a:latin typeface="Arial" panose="020B0604020202020204" pitchFamily="34" charset="0"/>
              <a:cs typeface="Arial" panose="020B0604020202020204" pitchFamily="34" charset="0"/>
            </a:endParaRPr>
          </a:p>
          <a:p>
            <a:pPr lvl="1" eaLnBrk="1" hangingPunct="1"/>
            <a:endParaRPr lang="en-US" altLang="en-US" sz="2800" dirty="0">
              <a:latin typeface="Arial" panose="020B0604020202020204" pitchFamily="34" charset="0"/>
              <a:cs typeface="Arial" panose="020B0604020202020204" pitchFamily="34" charset="0"/>
            </a:endParaRPr>
          </a:p>
        </p:txBody>
      </p:sp>
      <p:sp>
        <p:nvSpPr>
          <p:cNvPr id="50178" name="Rectangle 2">
            <a:extLst>
              <a:ext uri="{FF2B5EF4-FFF2-40B4-BE49-F238E27FC236}">
                <a16:creationId xmlns:a16="http://schemas.microsoft.com/office/drawing/2014/main" id="{CB87313E-E80D-4D74-A1ED-F20726F49ECB}"/>
              </a:ext>
            </a:extLst>
          </p:cNvPr>
          <p:cNvSpPr>
            <a:spLocks noGrp="1" noChangeArrowheads="1"/>
          </p:cNvSpPr>
          <p:nvPr>
            <p:ph type="title"/>
          </p:nvPr>
        </p:nvSpPr>
        <p:spPr>
          <a:xfrm>
            <a:off x="685800" y="398044"/>
            <a:ext cx="7772400" cy="769939"/>
          </a:xfrm>
        </p:spPr>
        <p:txBody>
          <a:bodyPr>
            <a:normAutofit fontScale="90000"/>
          </a:bodyPr>
          <a:lstStyle/>
          <a:p>
            <a:pPr algn="ctr" eaLnBrk="1" fontAlgn="auto" hangingPunct="1">
              <a:spcAft>
                <a:spcPts val="0"/>
              </a:spcAft>
              <a:defRPr/>
            </a:pPr>
            <a:r>
              <a:rPr lang="en-US" altLang="en-US" sz="4000" dirty="0">
                <a:solidFill>
                  <a:schemeClr val="tx1"/>
                </a:solidFill>
                <a:effectLst/>
                <a:latin typeface="Arial Black" panose="020B0A04020102020204" pitchFamily="34" charset="0"/>
                <a:cs typeface="Arial" panose="020B0604020202020204" pitchFamily="34" charset="0"/>
              </a:rPr>
              <a:t>Training Examples:  Voter 1</a:t>
            </a:r>
          </a:p>
        </p:txBody>
      </p:sp>
      <p:grpSp>
        <p:nvGrpSpPr>
          <p:cNvPr id="39940" name="Group 9">
            <a:extLst>
              <a:ext uri="{FF2B5EF4-FFF2-40B4-BE49-F238E27FC236}">
                <a16:creationId xmlns:a16="http://schemas.microsoft.com/office/drawing/2014/main" id="{C84427D7-78BE-46AD-AF92-F98AED891D40}"/>
              </a:ext>
            </a:extLst>
          </p:cNvPr>
          <p:cNvGrpSpPr>
            <a:grpSpLocks/>
          </p:cNvGrpSpPr>
          <p:nvPr/>
        </p:nvGrpSpPr>
        <p:grpSpPr bwMode="auto">
          <a:xfrm>
            <a:off x="8229600" y="76200"/>
            <a:ext cx="690563" cy="769938"/>
            <a:chOff x="7924800" y="76201"/>
            <a:chExt cx="971550" cy="990600"/>
          </a:xfrm>
        </p:grpSpPr>
        <p:grpSp>
          <p:nvGrpSpPr>
            <p:cNvPr id="39942" name="Group 10">
              <a:extLst>
                <a:ext uri="{FF2B5EF4-FFF2-40B4-BE49-F238E27FC236}">
                  <a16:creationId xmlns:a16="http://schemas.microsoft.com/office/drawing/2014/main" id="{DDFF9552-0BAC-461A-B113-215DF9B96A7D}"/>
                </a:ext>
              </a:extLst>
            </p:cNvPr>
            <p:cNvGrpSpPr>
              <a:grpSpLocks/>
            </p:cNvGrpSpPr>
            <p:nvPr/>
          </p:nvGrpSpPr>
          <p:grpSpPr bwMode="auto">
            <a:xfrm>
              <a:off x="7924800" y="76201"/>
              <a:ext cx="971550" cy="990600"/>
              <a:chOff x="4724400" y="2590800"/>
              <a:chExt cx="1123950" cy="1069227"/>
            </a:xfrm>
          </p:grpSpPr>
          <p:pic>
            <p:nvPicPr>
              <p:cNvPr id="39944" name="Picture 2" descr="WI">
                <a:extLst>
                  <a:ext uri="{FF2B5EF4-FFF2-40B4-BE49-F238E27FC236}">
                    <a16:creationId xmlns:a16="http://schemas.microsoft.com/office/drawing/2014/main" id="{E5F6E8A8-204A-4DA5-B313-4C1CB732F87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4" name="TextBox 13">
                <a:extLst>
                  <a:ext uri="{FF2B5EF4-FFF2-40B4-BE49-F238E27FC236}">
                    <a16:creationId xmlns:a16="http://schemas.microsoft.com/office/drawing/2014/main" id="{BFA386F9-5973-437F-97F6-F15FD204E03D}"/>
                  </a:ext>
                </a:extLst>
              </p:cNvPr>
              <p:cNvSpPr txBox="1"/>
              <p:nvPr/>
            </p:nvSpPr>
            <p:spPr>
              <a:xfrm>
                <a:off x="4739903" y="2793622"/>
                <a:ext cx="968923" cy="427691"/>
              </a:xfrm>
              <a:prstGeom prst="rect">
                <a:avLst/>
              </a:prstGeom>
              <a:noFill/>
            </p:spPr>
            <p:txBody>
              <a:bodyPr>
                <a:spAutoFit/>
              </a:bodyPr>
              <a:lstStyle/>
              <a:p>
                <a:pPr algn="ctr" eaLnBrk="1" hangingPunct="1">
                  <a:defRPr/>
                </a:pPr>
                <a:endParaRPr lang="en-US" sz="1400" dirty="0">
                  <a:solidFill>
                    <a:prstClr val="black"/>
                  </a:solidFill>
                  <a:cs typeface="+mn-cs"/>
                </a:endParaRPr>
              </a:p>
            </p:txBody>
          </p:sp>
        </p:grpSp>
        <p:sp>
          <p:nvSpPr>
            <p:cNvPr id="12" name="TextBox 11">
              <a:extLst>
                <a:ext uri="{FF2B5EF4-FFF2-40B4-BE49-F238E27FC236}">
                  <a16:creationId xmlns:a16="http://schemas.microsoft.com/office/drawing/2014/main" id="{B75C308A-3FCB-44DD-9894-3F250757EED8}"/>
                </a:ext>
              </a:extLst>
            </p:cNvPr>
            <p:cNvSpPr txBox="1"/>
            <p:nvPr/>
          </p:nvSpPr>
          <p:spPr>
            <a:xfrm>
              <a:off x="7967236" y="392785"/>
              <a:ext cx="886678" cy="357432"/>
            </a:xfrm>
            <a:prstGeom prst="rect">
              <a:avLst/>
            </a:prstGeom>
            <a:noFill/>
          </p:spPr>
          <p:txBody>
            <a:bodyPr>
              <a:spAutoFit/>
            </a:bodyPr>
            <a:lstStyle/>
            <a:p>
              <a:pPr algn="ctr" eaLnBrk="1" hangingPunct="1">
                <a:defRPr/>
              </a:pPr>
              <a:r>
                <a:rPr lang="en-US" sz="1200" b="1" dirty="0">
                  <a:solidFill>
                    <a:prstClr val="black"/>
                  </a:solidFill>
                  <a:cs typeface="+mn-cs"/>
                </a:rPr>
                <a:t>WEC</a:t>
              </a:r>
            </a:p>
          </p:txBody>
        </p:sp>
      </p:grpSp>
      <p:pic>
        <p:nvPicPr>
          <p:cNvPr id="3" name="Picture 2">
            <a:extLst>
              <a:ext uri="{FF2B5EF4-FFF2-40B4-BE49-F238E27FC236}">
                <a16:creationId xmlns:a16="http://schemas.microsoft.com/office/drawing/2014/main" id="{86A0E001-378F-4BD8-83F3-E0B7C0F2915F}"/>
              </a:ext>
            </a:extLst>
          </p:cNvPr>
          <p:cNvPicPr>
            <a:picLocks noChangeAspect="1"/>
          </p:cNvPicPr>
          <p:nvPr/>
        </p:nvPicPr>
        <p:blipFill>
          <a:blip r:embed="rId4"/>
          <a:stretch>
            <a:fillRect/>
          </a:stretch>
        </p:blipFill>
        <p:spPr>
          <a:xfrm>
            <a:off x="1524000" y="1541044"/>
            <a:ext cx="6653212" cy="4307305"/>
          </a:xfrm>
          <a:prstGeom prst="rect">
            <a:avLst/>
          </a:prstGeom>
        </p:spPr>
      </p:pic>
    </p:spTree>
    <p:extLst>
      <p:ext uri="{BB962C8B-B14F-4D97-AF65-F5344CB8AC3E}">
        <p14:creationId xmlns:p14="http://schemas.microsoft.com/office/powerpoint/2010/main" val="3383269149"/>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A90C39A3-6908-4F23-9694-2848217AF91E}"/>
              </a:ext>
            </a:extLst>
          </p:cNvPr>
          <p:cNvSpPr>
            <a:spLocks noGrp="1" noChangeArrowheads="1"/>
          </p:cNvSpPr>
          <p:nvPr>
            <p:ph idx="1"/>
          </p:nvPr>
        </p:nvSpPr>
        <p:spPr>
          <a:xfrm>
            <a:off x="381000" y="1219200"/>
            <a:ext cx="8502650" cy="4787900"/>
          </a:xfrm>
        </p:spPr>
        <p:txBody>
          <a:bodyPr/>
          <a:lstStyle/>
          <a:p>
            <a:pPr eaLnBrk="1" hangingPunct="1">
              <a:lnSpc>
                <a:spcPct val="90000"/>
              </a:lnSpc>
              <a:buFont typeface="Arial" panose="020B0604020202020204" pitchFamily="34" charset="0"/>
              <a:buNone/>
            </a:pPr>
            <a:endParaRPr lang="en-US" altLang="en-US" sz="1300" dirty="0">
              <a:latin typeface="Arial" panose="020B0604020202020204" pitchFamily="34" charset="0"/>
              <a:cs typeface="Arial" panose="020B0604020202020204" pitchFamily="34" charset="0"/>
            </a:endParaRPr>
          </a:p>
          <a:p>
            <a:pPr eaLnBrk="1" hangingPunct="1">
              <a:lnSpc>
                <a:spcPct val="90000"/>
              </a:lnSpc>
              <a:buFont typeface="Arial" panose="020B0604020202020204" pitchFamily="34" charset="0"/>
              <a:buNone/>
            </a:pPr>
            <a:endParaRPr lang="en-US" altLang="en-US" sz="1300" dirty="0">
              <a:latin typeface="Arial" panose="020B0604020202020204" pitchFamily="34" charset="0"/>
              <a:cs typeface="Arial" panose="020B0604020202020204" pitchFamily="34" charset="0"/>
            </a:endParaRPr>
          </a:p>
          <a:p>
            <a:pPr lvl="1" eaLnBrk="1" hangingPunct="1"/>
            <a:endParaRPr lang="en-US" altLang="en-US" sz="2400" dirty="0">
              <a:latin typeface="Arial" panose="020B0604020202020204" pitchFamily="34" charset="0"/>
              <a:cs typeface="Arial" panose="020B0604020202020204" pitchFamily="34" charset="0"/>
            </a:endParaRPr>
          </a:p>
          <a:p>
            <a:pPr lvl="2" eaLnBrk="1" hangingPunct="1"/>
            <a:endParaRPr lang="en-US" altLang="en-US" sz="1100" dirty="0">
              <a:latin typeface="Arial" panose="020B0604020202020204" pitchFamily="34" charset="0"/>
              <a:cs typeface="Arial" panose="020B0604020202020204" pitchFamily="34" charset="0"/>
            </a:endParaRPr>
          </a:p>
          <a:p>
            <a:pPr lvl="1" eaLnBrk="1" hangingPunct="1"/>
            <a:endParaRPr lang="en-US" altLang="en-US" sz="1300" dirty="0">
              <a:latin typeface="Arial" panose="020B0604020202020204" pitchFamily="34" charset="0"/>
              <a:cs typeface="Arial" panose="020B0604020202020204" pitchFamily="34" charset="0"/>
            </a:endParaRPr>
          </a:p>
          <a:p>
            <a:pPr lvl="1" eaLnBrk="1" hangingPunct="1"/>
            <a:endParaRPr lang="en-US" altLang="en-US" sz="2800" dirty="0">
              <a:latin typeface="Arial" panose="020B0604020202020204" pitchFamily="34" charset="0"/>
              <a:cs typeface="Arial" panose="020B0604020202020204" pitchFamily="34" charset="0"/>
            </a:endParaRPr>
          </a:p>
        </p:txBody>
      </p:sp>
      <p:sp>
        <p:nvSpPr>
          <p:cNvPr id="50178" name="Rectangle 2">
            <a:extLst>
              <a:ext uri="{FF2B5EF4-FFF2-40B4-BE49-F238E27FC236}">
                <a16:creationId xmlns:a16="http://schemas.microsoft.com/office/drawing/2014/main" id="{CB87313E-E80D-4D74-A1ED-F20726F49ECB}"/>
              </a:ext>
            </a:extLst>
          </p:cNvPr>
          <p:cNvSpPr>
            <a:spLocks noGrp="1" noChangeArrowheads="1"/>
          </p:cNvSpPr>
          <p:nvPr>
            <p:ph type="title"/>
          </p:nvPr>
        </p:nvSpPr>
        <p:spPr>
          <a:xfrm>
            <a:off x="685800" y="76200"/>
            <a:ext cx="7772400" cy="1091783"/>
          </a:xfrm>
        </p:spPr>
        <p:txBody>
          <a:bodyPr>
            <a:normAutofit/>
          </a:bodyPr>
          <a:lstStyle/>
          <a:p>
            <a:pPr algn="ctr" eaLnBrk="1" fontAlgn="auto" hangingPunct="1">
              <a:spcAft>
                <a:spcPts val="0"/>
              </a:spcAft>
              <a:defRPr/>
            </a:pPr>
            <a:r>
              <a:rPr lang="en-US" altLang="en-US" sz="3600" dirty="0">
                <a:solidFill>
                  <a:schemeClr val="tx1"/>
                </a:solidFill>
                <a:effectLst/>
                <a:latin typeface="Arial Black" panose="020B0A04020102020204" pitchFamily="34" charset="0"/>
                <a:cs typeface="Arial" panose="020B0604020202020204" pitchFamily="34" charset="0"/>
              </a:rPr>
              <a:t>Voter 1: Results</a:t>
            </a:r>
          </a:p>
        </p:txBody>
      </p:sp>
      <p:grpSp>
        <p:nvGrpSpPr>
          <p:cNvPr id="39940" name="Group 9">
            <a:extLst>
              <a:ext uri="{FF2B5EF4-FFF2-40B4-BE49-F238E27FC236}">
                <a16:creationId xmlns:a16="http://schemas.microsoft.com/office/drawing/2014/main" id="{C84427D7-78BE-46AD-AF92-F98AED891D40}"/>
              </a:ext>
            </a:extLst>
          </p:cNvPr>
          <p:cNvGrpSpPr>
            <a:grpSpLocks/>
          </p:cNvGrpSpPr>
          <p:nvPr/>
        </p:nvGrpSpPr>
        <p:grpSpPr bwMode="auto">
          <a:xfrm>
            <a:off x="8229600" y="76200"/>
            <a:ext cx="690563" cy="769938"/>
            <a:chOff x="7924800" y="76201"/>
            <a:chExt cx="971550" cy="990600"/>
          </a:xfrm>
        </p:grpSpPr>
        <p:grpSp>
          <p:nvGrpSpPr>
            <p:cNvPr id="39942" name="Group 10">
              <a:extLst>
                <a:ext uri="{FF2B5EF4-FFF2-40B4-BE49-F238E27FC236}">
                  <a16:creationId xmlns:a16="http://schemas.microsoft.com/office/drawing/2014/main" id="{DDFF9552-0BAC-461A-B113-215DF9B96A7D}"/>
                </a:ext>
              </a:extLst>
            </p:cNvPr>
            <p:cNvGrpSpPr>
              <a:grpSpLocks/>
            </p:cNvGrpSpPr>
            <p:nvPr/>
          </p:nvGrpSpPr>
          <p:grpSpPr bwMode="auto">
            <a:xfrm>
              <a:off x="7924800" y="76201"/>
              <a:ext cx="971550" cy="990600"/>
              <a:chOff x="4724400" y="2590800"/>
              <a:chExt cx="1123950" cy="1069227"/>
            </a:xfrm>
          </p:grpSpPr>
          <p:pic>
            <p:nvPicPr>
              <p:cNvPr id="39944" name="Picture 2" descr="WI">
                <a:extLst>
                  <a:ext uri="{FF2B5EF4-FFF2-40B4-BE49-F238E27FC236}">
                    <a16:creationId xmlns:a16="http://schemas.microsoft.com/office/drawing/2014/main" id="{E5F6E8A8-204A-4DA5-B313-4C1CB732F87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4" name="TextBox 13">
                <a:extLst>
                  <a:ext uri="{FF2B5EF4-FFF2-40B4-BE49-F238E27FC236}">
                    <a16:creationId xmlns:a16="http://schemas.microsoft.com/office/drawing/2014/main" id="{BFA386F9-5973-437F-97F6-F15FD204E03D}"/>
                  </a:ext>
                </a:extLst>
              </p:cNvPr>
              <p:cNvSpPr txBox="1"/>
              <p:nvPr/>
            </p:nvSpPr>
            <p:spPr>
              <a:xfrm>
                <a:off x="4739903" y="2793622"/>
                <a:ext cx="968923" cy="427691"/>
              </a:xfrm>
              <a:prstGeom prst="rect">
                <a:avLst/>
              </a:prstGeom>
              <a:noFill/>
            </p:spPr>
            <p:txBody>
              <a:bodyPr>
                <a:spAutoFit/>
              </a:bodyPr>
              <a:lstStyle/>
              <a:p>
                <a:pPr algn="ctr" eaLnBrk="1" hangingPunct="1">
                  <a:defRPr/>
                </a:pPr>
                <a:endParaRPr lang="en-US" sz="1400" dirty="0">
                  <a:solidFill>
                    <a:prstClr val="black"/>
                  </a:solidFill>
                  <a:cs typeface="+mn-cs"/>
                </a:endParaRPr>
              </a:p>
            </p:txBody>
          </p:sp>
        </p:grpSp>
        <p:sp>
          <p:nvSpPr>
            <p:cNvPr id="12" name="TextBox 11">
              <a:extLst>
                <a:ext uri="{FF2B5EF4-FFF2-40B4-BE49-F238E27FC236}">
                  <a16:creationId xmlns:a16="http://schemas.microsoft.com/office/drawing/2014/main" id="{B75C308A-3FCB-44DD-9894-3F250757EED8}"/>
                </a:ext>
              </a:extLst>
            </p:cNvPr>
            <p:cNvSpPr txBox="1"/>
            <p:nvPr/>
          </p:nvSpPr>
          <p:spPr>
            <a:xfrm>
              <a:off x="7967236" y="392785"/>
              <a:ext cx="886678" cy="357432"/>
            </a:xfrm>
            <a:prstGeom prst="rect">
              <a:avLst/>
            </a:prstGeom>
            <a:noFill/>
          </p:spPr>
          <p:txBody>
            <a:bodyPr>
              <a:spAutoFit/>
            </a:bodyPr>
            <a:lstStyle/>
            <a:p>
              <a:pPr algn="ctr" eaLnBrk="1" hangingPunct="1">
                <a:defRPr/>
              </a:pPr>
              <a:r>
                <a:rPr lang="en-US" sz="1200" b="1" dirty="0">
                  <a:solidFill>
                    <a:prstClr val="black"/>
                  </a:solidFill>
                  <a:cs typeface="+mn-cs"/>
                </a:rPr>
                <a:t>WEC</a:t>
              </a:r>
            </a:p>
          </p:txBody>
        </p:sp>
      </p:grpSp>
      <p:pic>
        <p:nvPicPr>
          <p:cNvPr id="4" name="Picture 3">
            <a:extLst>
              <a:ext uri="{FF2B5EF4-FFF2-40B4-BE49-F238E27FC236}">
                <a16:creationId xmlns:a16="http://schemas.microsoft.com/office/drawing/2014/main" id="{D8C5DF6B-FD12-4619-8AFF-8A83F6CF0F10}"/>
              </a:ext>
            </a:extLst>
          </p:cNvPr>
          <p:cNvPicPr>
            <a:picLocks noChangeAspect="1"/>
          </p:cNvPicPr>
          <p:nvPr/>
        </p:nvPicPr>
        <p:blipFill>
          <a:blip r:embed="rId4"/>
          <a:stretch>
            <a:fillRect/>
          </a:stretch>
        </p:blipFill>
        <p:spPr>
          <a:xfrm>
            <a:off x="990600" y="992187"/>
            <a:ext cx="7315200" cy="5418137"/>
          </a:xfrm>
          <a:prstGeom prst="rect">
            <a:avLst/>
          </a:prstGeom>
        </p:spPr>
      </p:pic>
    </p:spTree>
    <p:extLst>
      <p:ext uri="{BB962C8B-B14F-4D97-AF65-F5344CB8AC3E}">
        <p14:creationId xmlns:p14="http://schemas.microsoft.com/office/powerpoint/2010/main" val="2241711808"/>
      </p:ext>
    </p:extLst>
  </p:cSld>
  <p:clrMapOvr>
    <a:masterClrMapping/>
  </p:clrMapOvr>
  <p:transition>
    <p:fade thruBlk="1"/>
  </p:transition>
</p:sld>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WI_SVRS_Powerpoint_Template v3 (MB)">
  <a:themeElements>
    <a:clrScheme name="WI_SVRS_Powerpoint_Template v3 (MB)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WI_SVRS_Powerpoint_Template v3 (MB)">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I_SVRS_Powerpoint_Template v3 (MB)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WI_SVRS_Powerpoint_Template v3 (MB)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WI_SVRS_Powerpoint_Template v3 (MB)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WI_SVRS_Powerpoint_Template v3 (MB)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WI_SVRS_Powerpoint_Template v3 (MB)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WI_SVRS_Powerpoint_Template v3 (MB)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WI_SVRS_Powerpoint_Template v3 (MB)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WI_SVRS_Powerpoint_Template v3 (MB)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WI_SVRS_Powerpoint_Template v3 (MB)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WI_SVRS_Powerpoint_Template v3 (MB)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WI_SVRS_Powerpoint_Template v3 (MB)">
  <a:themeElements>
    <a:clrScheme name="WI_SVRS_Powerpoint_Template v3 (MB)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WI_SVRS_Powerpoint_Template v3 (MB)">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I_SVRS_Powerpoint_Template v3 (MB)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WI_SVRS_Powerpoint_Template v3 (MB)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WI_SVRS_Powerpoint_Template v3 (MB)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WI_SVRS_Powerpoint_Template v3 (MB)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WI_SVRS_Powerpoint_Template v3 (MB)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WI_SVRS_Powerpoint_Template v3 (MB)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WI_SVRS_Powerpoint_Template v3 (MB)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WI_SVRS_Powerpoint_Template v3 (MB)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WI_SVRS_Powerpoint_Template v3 (MB)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WI_SVRS_Powerpoint_Template v3 (MB)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oncours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30538</TotalTime>
  <Words>1440</Words>
  <Application>Microsoft Office PowerPoint</Application>
  <PresentationFormat>On-screen Show (4:3)</PresentationFormat>
  <Paragraphs>312</Paragraphs>
  <Slides>31</Slides>
  <Notes>31</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31</vt:i4>
      </vt:variant>
    </vt:vector>
  </HeadingPairs>
  <TitlesOfParts>
    <vt:vector size="45" baseType="lpstr">
      <vt:lpstr>Arial</vt:lpstr>
      <vt:lpstr>Arial  </vt:lpstr>
      <vt:lpstr>Arial    </vt:lpstr>
      <vt:lpstr>Arial Black</vt:lpstr>
      <vt:lpstr>Calibri</vt:lpstr>
      <vt:lpstr>Lucida Sans Unicode</vt:lpstr>
      <vt:lpstr>Times New Roman</vt:lpstr>
      <vt:lpstr>Verdana</vt:lpstr>
      <vt:lpstr>Wingdings</vt:lpstr>
      <vt:lpstr>Wingdings 2</vt:lpstr>
      <vt:lpstr>Wingdings 3</vt:lpstr>
      <vt:lpstr>WI_SVRS_Powerpoint_Template v3 (MB)</vt:lpstr>
      <vt:lpstr>1_WI_SVRS_Powerpoint_Template v3 (MB)</vt:lpstr>
      <vt:lpstr>Concourse</vt:lpstr>
      <vt:lpstr>Wisconsin Elections Commission </vt:lpstr>
      <vt:lpstr>Agenda</vt:lpstr>
      <vt:lpstr>   Registered Write-Ins</vt:lpstr>
      <vt:lpstr>Voter Intent </vt:lpstr>
      <vt:lpstr>   The Four Principles… </vt:lpstr>
      <vt:lpstr>   A Few Tips about  Counting Votes…  </vt:lpstr>
      <vt:lpstr>   A Few Tips about  Counting Votes…  </vt:lpstr>
      <vt:lpstr>Training Examples:  Voter 1</vt:lpstr>
      <vt:lpstr>Voter 1: Results</vt:lpstr>
      <vt:lpstr>Training Examples:  Voter 2</vt:lpstr>
      <vt:lpstr>Voter 2: Results</vt:lpstr>
      <vt:lpstr>Training Examples:  Voter 3</vt:lpstr>
      <vt:lpstr>Voter 3: Results</vt:lpstr>
      <vt:lpstr>Training Examples:  Voter 4</vt:lpstr>
      <vt:lpstr>Voter 4: Results</vt:lpstr>
      <vt:lpstr>Training Examples:  Voter 5</vt:lpstr>
      <vt:lpstr>Voter 5: Results</vt:lpstr>
      <vt:lpstr>Training Examples:  Voter 6</vt:lpstr>
      <vt:lpstr>Voter 6: Results</vt:lpstr>
      <vt:lpstr>Accessibility Reminders</vt:lpstr>
      <vt:lpstr>Accessibility Reminders</vt:lpstr>
      <vt:lpstr>Photo ID Expiration Dates</vt:lpstr>
      <vt:lpstr>Photo ID Expiration Dates</vt:lpstr>
      <vt:lpstr>Photo ID Expiration Dates</vt:lpstr>
      <vt:lpstr>Public Health Guidelines</vt:lpstr>
      <vt:lpstr>  Safety Procedures  at the Polls </vt:lpstr>
      <vt:lpstr>  Safety Procedures  at the Polls </vt:lpstr>
      <vt:lpstr>Returning Absentee Ballots  at the Polling Place </vt:lpstr>
      <vt:lpstr>Returning Absentee Ballots  at the Polling Place </vt:lpstr>
      <vt:lpstr>PowerPoint Presentation</vt:lpstr>
      <vt:lpstr>Thank You!</vt:lpstr>
    </vt:vector>
  </TitlesOfParts>
  <Company>State of Wisconsin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Municipal Clerk Training</dc:title>
  <dc:creator>buergd</dc:creator>
  <cp:lastModifiedBy>Allison Coakley</cp:lastModifiedBy>
  <cp:revision>931</cp:revision>
  <cp:lastPrinted>2020-01-28T19:56:32Z</cp:lastPrinted>
  <dcterms:created xsi:type="dcterms:W3CDTF">2007-07-24T18:46:31Z</dcterms:created>
  <dcterms:modified xsi:type="dcterms:W3CDTF">2021-03-11T21:56:24Z</dcterms:modified>
</cp:coreProperties>
</file>