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0058400" cy="15544800"/>
  <p:notesSz cx="7010400" cy="9296400"/>
  <p:embeddedFontLst>
    <p:embeddedFont>
      <p:font typeface="Noto Sans" panose="020B0502040504020204" pitchFamily="34" charset="0"/>
      <p:regular r:id="rId4"/>
      <p:bold r:id="rId5"/>
      <p:italic r:id="rId6"/>
      <p:boldItalic r:id="rId7"/>
    </p:embeddedFont>
    <p:embeddedFont>
      <p:font typeface="Open Sans" panose="020B0606030504020204" pitchFamily="34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4896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690"/>
    <p:restoredTop sz="94697"/>
  </p:normalViewPr>
  <p:slideViewPr>
    <p:cSldViewPr snapToGrid="0">
      <p:cViewPr varScale="1">
        <p:scale>
          <a:sx n="52" d="100"/>
          <a:sy n="52" d="100"/>
        </p:scale>
        <p:origin x="3624" y="96"/>
      </p:cViewPr>
      <p:guideLst>
        <p:guide orient="horz" pos="4896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tableStyles" Target="tableStyles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378075" y="696913"/>
            <a:ext cx="2255838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78075" y="696913"/>
            <a:ext cx="225425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42879" y="2250271"/>
            <a:ext cx="9372600" cy="6203700"/>
          </a:xfrm>
          <a:prstGeom prst="rect">
            <a:avLst/>
          </a:prstGeom>
        </p:spPr>
        <p:txBody>
          <a:bodyPr spcFirstLastPara="1" wrap="square" lIns="170900" tIns="170900" rIns="170900" bIns="1709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700"/>
              <a:buNone/>
              <a:defRPr sz="9700"/>
            </a:lvl1pPr>
            <a:lvl2pPr lvl="1" algn="ctr">
              <a:spcBef>
                <a:spcPts val="0"/>
              </a:spcBef>
              <a:spcAft>
                <a:spcPts val="0"/>
              </a:spcAft>
              <a:buSzPts val="9700"/>
              <a:buNone/>
              <a:defRPr sz="9700"/>
            </a:lvl2pPr>
            <a:lvl3pPr lvl="2" algn="ctr">
              <a:spcBef>
                <a:spcPts val="0"/>
              </a:spcBef>
              <a:spcAft>
                <a:spcPts val="0"/>
              </a:spcAft>
              <a:buSzPts val="9700"/>
              <a:buNone/>
              <a:defRPr sz="9700"/>
            </a:lvl3pPr>
            <a:lvl4pPr lvl="3" algn="ctr">
              <a:spcBef>
                <a:spcPts val="0"/>
              </a:spcBef>
              <a:spcAft>
                <a:spcPts val="0"/>
              </a:spcAft>
              <a:buSzPts val="9700"/>
              <a:buNone/>
              <a:defRPr sz="9700"/>
            </a:lvl4pPr>
            <a:lvl5pPr lvl="4" algn="ctr">
              <a:spcBef>
                <a:spcPts val="0"/>
              </a:spcBef>
              <a:spcAft>
                <a:spcPts val="0"/>
              </a:spcAft>
              <a:buSzPts val="9700"/>
              <a:buNone/>
              <a:defRPr sz="9700"/>
            </a:lvl5pPr>
            <a:lvl6pPr lvl="5" algn="ctr">
              <a:spcBef>
                <a:spcPts val="0"/>
              </a:spcBef>
              <a:spcAft>
                <a:spcPts val="0"/>
              </a:spcAft>
              <a:buSzPts val="9700"/>
              <a:buNone/>
              <a:defRPr sz="9700"/>
            </a:lvl6pPr>
            <a:lvl7pPr lvl="6" algn="ctr">
              <a:spcBef>
                <a:spcPts val="0"/>
              </a:spcBef>
              <a:spcAft>
                <a:spcPts val="0"/>
              </a:spcAft>
              <a:buSzPts val="9700"/>
              <a:buNone/>
              <a:defRPr sz="9700"/>
            </a:lvl7pPr>
            <a:lvl8pPr lvl="7" algn="ctr">
              <a:spcBef>
                <a:spcPts val="0"/>
              </a:spcBef>
              <a:spcAft>
                <a:spcPts val="0"/>
              </a:spcAft>
              <a:buSzPts val="9700"/>
              <a:buNone/>
              <a:defRPr sz="9700"/>
            </a:lvl8pPr>
            <a:lvl9pPr lvl="8" algn="ctr">
              <a:spcBef>
                <a:spcPts val="0"/>
              </a:spcBef>
              <a:spcAft>
                <a:spcPts val="0"/>
              </a:spcAft>
              <a:buSzPts val="9700"/>
              <a:buNone/>
              <a:defRPr sz="97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42870" y="8565356"/>
            <a:ext cx="9372600" cy="2395500"/>
          </a:xfrm>
          <a:prstGeom prst="rect">
            <a:avLst/>
          </a:prstGeom>
        </p:spPr>
        <p:txBody>
          <a:bodyPr spcFirstLastPara="1" wrap="square" lIns="170900" tIns="170900" rIns="170900" bIns="1709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319704" y="14093277"/>
            <a:ext cx="603600" cy="1189200"/>
          </a:xfrm>
          <a:prstGeom prst="rect">
            <a:avLst/>
          </a:prstGeom>
        </p:spPr>
        <p:txBody>
          <a:bodyPr spcFirstLastPara="1" wrap="square" lIns="170900" tIns="170900" rIns="170900" bIns="170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42870" y="3342956"/>
            <a:ext cx="9372600" cy="5934300"/>
          </a:xfrm>
          <a:prstGeom prst="rect">
            <a:avLst/>
          </a:prstGeom>
        </p:spPr>
        <p:txBody>
          <a:bodyPr spcFirstLastPara="1" wrap="square" lIns="170900" tIns="170900" rIns="170900" bIns="1709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1pPr>
            <a:lvl2pPr lvl="1" algn="ctr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2pPr>
            <a:lvl3pPr lvl="2" algn="ctr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3pPr>
            <a:lvl4pPr lvl="3" algn="ctr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4pPr>
            <a:lvl5pPr lvl="4" algn="ctr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5pPr>
            <a:lvl6pPr lvl="5" algn="ctr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6pPr>
            <a:lvl7pPr lvl="6" algn="ctr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7pPr>
            <a:lvl8pPr lvl="7" algn="ctr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8pPr>
            <a:lvl9pPr lvl="8" algn="ctr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42870" y="9526724"/>
            <a:ext cx="9372600" cy="3931200"/>
          </a:xfrm>
          <a:prstGeom prst="rect">
            <a:avLst/>
          </a:prstGeom>
        </p:spPr>
        <p:txBody>
          <a:bodyPr spcFirstLastPara="1" wrap="square" lIns="170900" tIns="170900" rIns="170900" bIns="170900" anchor="t" anchorCtr="0">
            <a:normAutofit/>
          </a:bodyPr>
          <a:lstStyle>
            <a:lvl1pPr marL="457200" lvl="0" indent="-444500" algn="ctr">
              <a:spcBef>
                <a:spcPts val="0"/>
              </a:spcBef>
              <a:spcAft>
                <a:spcPts val="0"/>
              </a:spcAft>
              <a:buSzPts val="3400"/>
              <a:buChar char="●"/>
              <a:defRPr/>
            </a:lvl1pPr>
            <a:lvl2pPr marL="914400" lvl="1" indent="-393700" algn="ctr">
              <a:spcBef>
                <a:spcPts val="0"/>
              </a:spcBef>
              <a:spcAft>
                <a:spcPts val="0"/>
              </a:spcAft>
              <a:buSzPts val="2600"/>
              <a:buChar char="○"/>
              <a:defRPr/>
            </a:lvl2pPr>
            <a:lvl3pPr marL="1371600" lvl="2" indent="-393700" algn="ctr">
              <a:spcBef>
                <a:spcPts val="0"/>
              </a:spcBef>
              <a:spcAft>
                <a:spcPts val="0"/>
              </a:spcAft>
              <a:buSzPts val="2600"/>
              <a:buChar char="■"/>
              <a:defRPr/>
            </a:lvl3pPr>
            <a:lvl4pPr marL="1828800" lvl="3" indent="-393700" algn="ctr">
              <a:spcBef>
                <a:spcPts val="0"/>
              </a:spcBef>
              <a:spcAft>
                <a:spcPts val="0"/>
              </a:spcAft>
              <a:buSzPts val="2600"/>
              <a:buChar char="●"/>
              <a:defRPr/>
            </a:lvl4pPr>
            <a:lvl5pPr marL="2286000" lvl="4" indent="-393700" algn="ctr">
              <a:spcBef>
                <a:spcPts val="0"/>
              </a:spcBef>
              <a:spcAft>
                <a:spcPts val="0"/>
              </a:spcAft>
              <a:buSzPts val="2600"/>
              <a:buChar char="○"/>
              <a:defRPr/>
            </a:lvl5pPr>
            <a:lvl6pPr marL="2743200" lvl="5" indent="-393700" algn="ctr">
              <a:spcBef>
                <a:spcPts val="0"/>
              </a:spcBef>
              <a:spcAft>
                <a:spcPts val="0"/>
              </a:spcAft>
              <a:buSzPts val="2600"/>
              <a:buChar char="■"/>
              <a:defRPr/>
            </a:lvl6pPr>
            <a:lvl7pPr marL="3200400" lvl="6" indent="-393700" algn="ctr">
              <a:spcBef>
                <a:spcPts val="0"/>
              </a:spcBef>
              <a:spcAft>
                <a:spcPts val="0"/>
              </a:spcAft>
              <a:buSzPts val="2600"/>
              <a:buChar char="●"/>
              <a:defRPr/>
            </a:lvl7pPr>
            <a:lvl8pPr marL="3657600" lvl="7" indent="-393700" algn="ctr">
              <a:spcBef>
                <a:spcPts val="0"/>
              </a:spcBef>
              <a:spcAft>
                <a:spcPts val="0"/>
              </a:spcAft>
              <a:buSzPts val="2600"/>
              <a:buChar char="○"/>
              <a:defRPr/>
            </a:lvl8pPr>
            <a:lvl9pPr marL="4114800" lvl="8" indent="-393700" algn="ctr">
              <a:spcBef>
                <a:spcPts val="0"/>
              </a:spcBef>
              <a:spcAft>
                <a:spcPts val="0"/>
              </a:spcAft>
              <a:buSzPts val="26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319704" y="14093277"/>
            <a:ext cx="603600" cy="1189200"/>
          </a:xfrm>
          <a:prstGeom prst="rect">
            <a:avLst/>
          </a:prstGeom>
        </p:spPr>
        <p:txBody>
          <a:bodyPr spcFirstLastPara="1" wrap="square" lIns="170900" tIns="170900" rIns="170900" bIns="170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319704" y="14093277"/>
            <a:ext cx="603600" cy="1189200"/>
          </a:xfrm>
          <a:prstGeom prst="rect">
            <a:avLst/>
          </a:prstGeom>
        </p:spPr>
        <p:txBody>
          <a:bodyPr spcFirstLastPara="1" wrap="square" lIns="170900" tIns="170900" rIns="170900" bIns="170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42870" y="6500347"/>
            <a:ext cx="9372600" cy="2544000"/>
          </a:xfrm>
          <a:prstGeom prst="rect">
            <a:avLst/>
          </a:prstGeom>
        </p:spPr>
        <p:txBody>
          <a:bodyPr spcFirstLastPara="1" wrap="square" lIns="170900" tIns="170900" rIns="170900" bIns="1709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700"/>
              <a:buNone/>
              <a:defRPr sz="6700"/>
            </a:lvl1pPr>
            <a:lvl2pPr lvl="1" algn="ctr">
              <a:spcBef>
                <a:spcPts val="0"/>
              </a:spcBef>
              <a:spcAft>
                <a:spcPts val="0"/>
              </a:spcAft>
              <a:buSzPts val="6700"/>
              <a:buNone/>
              <a:defRPr sz="6700"/>
            </a:lvl2pPr>
            <a:lvl3pPr lvl="2" algn="ctr">
              <a:spcBef>
                <a:spcPts val="0"/>
              </a:spcBef>
              <a:spcAft>
                <a:spcPts val="0"/>
              </a:spcAft>
              <a:buSzPts val="6700"/>
              <a:buNone/>
              <a:defRPr sz="6700"/>
            </a:lvl3pPr>
            <a:lvl4pPr lvl="3" algn="ctr">
              <a:spcBef>
                <a:spcPts val="0"/>
              </a:spcBef>
              <a:spcAft>
                <a:spcPts val="0"/>
              </a:spcAft>
              <a:buSzPts val="6700"/>
              <a:buNone/>
              <a:defRPr sz="6700"/>
            </a:lvl4pPr>
            <a:lvl5pPr lvl="4" algn="ctr">
              <a:spcBef>
                <a:spcPts val="0"/>
              </a:spcBef>
              <a:spcAft>
                <a:spcPts val="0"/>
              </a:spcAft>
              <a:buSzPts val="6700"/>
              <a:buNone/>
              <a:defRPr sz="6700"/>
            </a:lvl5pPr>
            <a:lvl6pPr lvl="5" algn="ctr">
              <a:spcBef>
                <a:spcPts val="0"/>
              </a:spcBef>
              <a:spcAft>
                <a:spcPts val="0"/>
              </a:spcAft>
              <a:buSzPts val="6700"/>
              <a:buNone/>
              <a:defRPr sz="6700"/>
            </a:lvl6pPr>
            <a:lvl7pPr lvl="6" algn="ctr">
              <a:spcBef>
                <a:spcPts val="0"/>
              </a:spcBef>
              <a:spcAft>
                <a:spcPts val="0"/>
              </a:spcAft>
              <a:buSzPts val="6700"/>
              <a:buNone/>
              <a:defRPr sz="6700"/>
            </a:lvl7pPr>
            <a:lvl8pPr lvl="7" algn="ctr">
              <a:spcBef>
                <a:spcPts val="0"/>
              </a:spcBef>
              <a:spcAft>
                <a:spcPts val="0"/>
              </a:spcAft>
              <a:buSzPts val="6700"/>
              <a:buNone/>
              <a:defRPr sz="6700"/>
            </a:lvl8pPr>
            <a:lvl9pPr lvl="8" algn="ctr">
              <a:spcBef>
                <a:spcPts val="0"/>
              </a:spcBef>
              <a:spcAft>
                <a:spcPts val="0"/>
              </a:spcAft>
              <a:buSzPts val="6700"/>
              <a:buNone/>
              <a:defRPr sz="67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319704" y="14093277"/>
            <a:ext cx="603600" cy="1189200"/>
          </a:xfrm>
          <a:prstGeom prst="rect">
            <a:avLst/>
          </a:prstGeom>
        </p:spPr>
        <p:txBody>
          <a:bodyPr spcFirstLastPara="1" wrap="square" lIns="170900" tIns="170900" rIns="170900" bIns="170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42870" y="1344964"/>
            <a:ext cx="9372600" cy="1731000"/>
          </a:xfrm>
          <a:prstGeom prst="rect">
            <a:avLst/>
          </a:prstGeom>
        </p:spPr>
        <p:txBody>
          <a:bodyPr spcFirstLastPara="1" wrap="square" lIns="170900" tIns="170900" rIns="170900" bIns="1709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2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42870" y="3483036"/>
            <a:ext cx="9372600" cy="10325100"/>
          </a:xfrm>
          <a:prstGeom prst="rect">
            <a:avLst/>
          </a:prstGeom>
        </p:spPr>
        <p:txBody>
          <a:bodyPr spcFirstLastPara="1" wrap="square" lIns="170900" tIns="170900" rIns="170900" bIns="170900" anchor="t" anchorCtr="0">
            <a:normAutofit/>
          </a:bodyPr>
          <a:lstStyle>
            <a:lvl1pPr marL="457200" lvl="0" indent="-444500">
              <a:spcBef>
                <a:spcPts val="0"/>
              </a:spcBef>
              <a:spcAft>
                <a:spcPts val="0"/>
              </a:spcAft>
              <a:buSzPts val="3400"/>
              <a:buChar char="●"/>
              <a:defRPr/>
            </a:lvl1pPr>
            <a:lvl2pPr marL="914400" lvl="1" indent="-393700">
              <a:spcBef>
                <a:spcPts val="0"/>
              </a:spcBef>
              <a:spcAft>
                <a:spcPts val="0"/>
              </a:spcAft>
              <a:buSzPts val="2600"/>
              <a:buChar char="○"/>
              <a:defRPr/>
            </a:lvl2pPr>
            <a:lvl3pPr marL="1371600" lvl="2" indent="-393700">
              <a:spcBef>
                <a:spcPts val="0"/>
              </a:spcBef>
              <a:spcAft>
                <a:spcPts val="0"/>
              </a:spcAft>
              <a:buSzPts val="2600"/>
              <a:buChar char="■"/>
              <a:defRPr/>
            </a:lvl3pPr>
            <a:lvl4pPr marL="1828800" lvl="3" indent="-393700">
              <a:spcBef>
                <a:spcPts val="0"/>
              </a:spcBef>
              <a:spcAft>
                <a:spcPts val="0"/>
              </a:spcAft>
              <a:buSzPts val="2600"/>
              <a:buChar char="●"/>
              <a:defRPr/>
            </a:lvl4pPr>
            <a:lvl5pPr marL="2286000" lvl="4" indent="-393700">
              <a:spcBef>
                <a:spcPts val="0"/>
              </a:spcBef>
              <a:spcAft>
                <a:spcPts val="0"/>
              </a:spcAft>
              <a:buSzPts val="2600"/>
              <a:buChar char="○"/>
              <a:defRPr/>
            </a:lvl5pPr>
            <a:lvl6pPr marL="2743200" lvl="5" indent="-393700">
              <a:spcBef>
                <a:spcPts val="0"/>
              </a:spcBef>
              <a:spcAft>
                <a:spcPts val="0"/>
              </a:spcAft>
              <a:buSzPts val="2600"/>
              <a:buChar char="■"/>
              <a:defRPr/>
            </a:lvl6pPr>
            <a:lvl7pPr marL="3200400" lvl="6" indent="-393700">
              <a:spcBef>
                <a:spcPts val="0"/>
              </a:spcBef>
              <a:spcAft>
                <a:spcPts val="0"/>
              </a:spcAft>
              <a:buSzPts val="2600"/>
              <a:buChar char="●"/>
              <a:defRPr/>
            </a:lvl7pPr>
            <a:lvl8pPr marL="3657600" lvl="7" indent="-393700">
              <a:spcBef>
                <a:spcPts val="0"/>
              </a:spcBef>
              <a:spcAft>
                <a:spcPts val="0"/>
              </a:spcAft>
              <a:buSzPts val="2600"/>
              <a:buChar char="○"/>
              <a:defRPr/>
            </a:lvl8pPr>
            <a:lvl9pPr marL="4114800" lvl="8" indent="-393700">
              <a:spcBef>
                <a:spcPts val="0"/>
              </a:spcBef>
              <a:spcAft>
                <a:spcPts val="0"/>
              </a:spcAft>
              <a:buSzPts val="26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319704" y="14093277"/>
            <a:ext cx="603600" cy="1189200"/>
          </a:xfrm>
          <a:prstGeom prst="rect">
            <a:avLst/>
          </a:prstGeom>
        </p:spPr>
        <p:txBody>
          <a:bodyPr spcFirstLastPara="1" wrap="square" lIns="170900" tIns="170900" rIns="170900" bIns="170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42870" y="1344964"/>
            <a:ext cx="9372600" cy="1731000"/>
          </a:xfrm>
          <a:prstGeom prst="rect">
            <a:avLst/>
          </a:prstGeom>
        </p:spPr>
        <p:txBody>
          <a:bodyPr spcFirstLastPara="1" wrap="square" lIns="170900" tIns="170900" rIns="170900" bIns="1709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2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42870" y="3483036"/>
            <a:ext cx="4399500" cy="10325100"/>
          </a:xfrm>
          <a:prstGeom prst="rect">
            <a:avLst/>
          </a:prstGeom>
        </p:spPr>
        <p:txBody>
          <a:bodyPr spcFirstLastPara="1" wrap="square" lIns="170900" tIns="170900" rIns="170900" bIns="170900" anchor="t" anchorCtr="0">
            <a:normAutofit/>
          </a:bodyPr>
          <a:lstStyle>
            <a:lvl1pPr marL="457200" lvl="0" indent="-393700">
              <a:spcBef>
                <a:spcPts val="0"/>
              </a:spcBef>
              <a:spcAft>
                <a:spcPts val="0"/>
              </a:spcAft>
              <a:buSzPts val="2600"/>
              <a:buChar char="●"/>
              <a:defRPr sz="2600"/>
            </a:lvl1pPr>
            <a:lvl2pPr marL="914400" lvl="1" indent="-368300"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2pPr>
            <a:lvl3pPr marL="1371600" lvl="2" indent="-36830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3pPr>
            <a:lvl4pPr marL="1828800" lvl="3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4pPr>
            <a:lvl5pPr marL="2286000" lvl="4" indent="-368300"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5pPr>
            <a:lvl6pPr marL="2743200" lvl="5" indent="-36830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6pPr>
            <a:lvl7pPr marL="3200400" lvl="6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7pPr>
            <a:lvl8pPr marL="3657600" lvl="7" indent="-368300"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8pPr>
            <a:lvl9pPr marL="4114800" lvl="8" indent="-36830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315640" y="3483036"/>
            <a:ext cx="4399500" cy="10325100"/>
          </a:xfrm>
          <a:prstGeom prst="rect">
            <a:avLst/>
          </a:prstGeom>
        </p:spPr>
        <p:txBody>
          <a:bodyPr spcFirstLastPara="1" wrap="square" lIns="170900" tIns="170900" rIns="170900" bIns="170900" anchor="t" anchorCtr="0">
            <a:normAutofit/>
          </a:bodyPr>
          <a:lstStyle>
            <a:lvl1pPr marL="457200" lvl="0" indent="-393700">
              <a:spcBef>
                <a:spcPts val="0"/>
              </a:spcBef>
              <a:spcAft>
                <a:spcPts val="0"/>
              </a:spcAft>
              <a:buSzPts val="2600"/>
              <a:buChar char="●"/>
              <a:defRPr sz="2600"/>
            </a:lvl1pPr>
            <a:lvl2pPr marL="914400" lvl="1" indent="-368300"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2pPr>
            <a:lvl3pPr marL="1371600" lvl="2" indent="-36830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3pPr>
            <a:lvl4pPr marL="1828800" lvl="3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4pPr>
            <a:lvl5pPr marL="2286000" lvl="4" indent="-368300"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5pPr>
            <a:lvl6pPr marL="2743200" lvl="5" indent="-36830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6pPr>
            <a:lvl7pPr marL="3200400" lvl="6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7pPr>
            <a:lvl8pPr marL="3657600" lvl="7" indent="-368300"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8pPr>
            <a:lvl9pPr marL="4114800" lvl="8" indent="-36830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319704" y="14093277"/>
            <a:ext cx="603600" cy="1189200"/>
          </a:xfrm>
          <a:prstGeom prst="rect">
            <a:avLst/>
          </a:prstGeom>
        </p:spPr>
        <p:txBody>
          <a:bodyPr spcFirstLastPara="1" wrap="square" lIns="170900" tIns="170900" rIns="170900" bIns="170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42870" y="1344964"/>
            <a:ext cx="9372600" cy="1731000"/>
          </a:xfrm>
          <a:prstGeom prst="rect">
            <a:avLst/>
          </a:prstGeom>
        </p:spPr>
        <p:txBody>
          <a:bodyPr spcFirstLastPara="1" wrap="square" lIns="170900" tIns="170900" rIns="170900" bIns="1709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2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319704" y="14093277"/>
            <a:ext cx="603600" cy="1189200"/>
          </a:xfrm>
          <a:prstGeom prst="rect">
            <a:avLst/>
          </a:prstGeom>
        </p:spPr>
        <p:txBody>
          <a:bodyPr spcFirstLastPara="1" wrap="square" lIns="170900" tIns="170900" rIns="170900" bIns="170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42870" y="1679147"/>
            <a:ext cx="3089100" cy="2283900"/>
          </a:xfrm>
          <a:prstGeom prst="rect">
            <a:avLst/>
          </a:prstGeom>
        </p:spPr>
        <p:txBody>
          <a:bodyPr spcFirstLastPara="1" wrap="square" lIns="170900" tIns="170900" rIns="170900" bIns="170900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42870" y="4199680"/>
            <a:ext cx="3089100" cy="9609000"/>
          </a:xfrm>
          <a:prstGeom prst="rect">
            <a:avLst/>
          </a:prstGeom>
        </p:spPr>
        <p:txBody>
          <a:bodyPr spcFirstLastPara="1" wrap="square" lIns="170900" tIns="170900" rIns="170900" bIns="170900" anchor="t" anchorCtr="0">
            <a:norm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1pPr>
            <a:lvl2pPr marL="914400" lvl="1" indent="-368300"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2pPr>
            <a:lvl3pPr marL="1371600" lvl="2" indent="-36830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3pPr>
            <a:lvl4pPr marL="1828800" lvl="3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4pPr>
            <a:lvl5pPr marL="2286000" lvl="4" indent="-368300"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5pPr>
            <a:lvl6pPr marL="2743200" lvl="5" indent="-36830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6pPr>
            <a:lvl7pPr marL="3200400" lvl="6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7pPr>
            <a:lvl8pPr marL="3657600" lvl="7" indent="-368300"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8pPr>
            <a:lvl9pPr marL="4114800" lvl="8" indent="-36830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319704" y="14093277"/>
            <a:ext cx="603600" cy="1189200"/>
          </a:xfrm>
          <a:prstGeom prst="rect">
            <a:avLst/>
          </a:prstGeom>
        </p:spPr>
        <p:txBody>
          <a:bodyPr spcFirstLastPara="1" wrap="square" lIns="170900" tIns="170900" rIns="170900" bIns="170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39275" y="1360453"/>
            <a:ext cx="7004400" cy="12363300"/>
          </a:xfrm>
          <a:prstGeom prst="rect">
            <a:avLst/>
          </a:prstGeom>
        </p:spPr>
        <p:txBody>
          <a:bodyPr spcFirstLastPara="1" wrap="square" lIns="170900" tIns="170900" rIns="170900" bIns="170900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1pPr>
            <a:lvl2pPr lvl="1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2pPr>
            <a:lvl3pPr lvl="2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3pPr>
            <a:lvl4pPr lvl="3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4pPr>
            <a:lvl5pPr lvl="4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5pPr>
            <a:lvl6pPr lvl="5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6pPr>
            <a:lvl7pPr lvl="6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7pPr>
            <a:lvl8pPr lvl="7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8pPr>
            <a:lvl9pPr lvl="8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319704" y="14093277"/>
            <a:ext cx="603600" cy="1189200"/>
          </a:xfrm>
          <a:prstGeom prst="rect">
            <a:avLst/>
          </a:prstGeom>
        </p:spPr>
        <p:txBody>
          <a:bodyPr spcFirstLastPara="1" wrap="square" lIns="170900" tIns="170900" rIns="170900" bIns="170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378"/>
            <a:ext cx="5029200" cy="15544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70900" tIns="170900" rIns="170900" bIns="170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92050" y="3726929"/>
            <a:ext cx="4449300" cy="4479900"/>
          </a:xfrm>
          <a:prstGeom prst="rect">
            <a:avLst/>
          </a:prstGeom>
        </p:spPr>
        <p:txBody>
          <a:bodyPr spcFirstLastPara="1" wrap="square" lIns="170900" tIns="170900" rIns="170900" bIns="1709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900"/>
              <a:buNone/>
              <a:defRPr sz="7900"/>
            </a:lvl1pPr>
            <a:lvl2pPr lvl="1" algn="ctr">
              <a:spcBef>
                <a:spcPts val="0"/>
              </a:spcBef>
              <a:spcAft>
                <a:spcPts val="0"/>
              </a:spcAft>
              <a:buSzPts val="7900"/>
              <a:buNone/>
              <a:defRPr sz="7900"/>
            </a:lvl2pPr>
            <a:lvl3pPr lvl="2" algn="ctr">
              <a:spcBef>
                <a:spcPts val="0"/>
              </a:spcBef>
              <a:spcAft>
                <a:spcPts val="0"/>
              </a:spcAft>
              <a:buSzPts val="7900"/>
              <a:buNone/>
              <a:defRPr sz="7900"/>
            </a:lvl3pPr>
            <a:lvl4pPr lvl="3" algn="ctr">
              <a:spcBef>
                <a:spcPts val="0"/>
              </a:spcBef>
              <a:spcAft>
                <a:spcPts val="0"/>
              </a:spcAft>
              <a:buSzPts val="7900"/>
              <a:buNone/>
              <a:defRPr sz="7900"/>
            </a:lvl4pPr>
            <a:lvl5pPr lvl="4" algn="ctr">
              <a:spcBef>
                <a:spcPts val="0"/>
              </a:spcBef>
              <a:spcAft>
                <a:spcPts val="0"/>
              </a:spcAft>
              <a:buSzPts val="7900"/>
              <a:buNone/>
              <a:defRPr sz="7900"/>
            </a:lvl5pPr>
            <a:lvl6pPr lvl="5" algn="ctr">
              <a:spcBef>
                <a:spcPts val="0"/>
              </a:spcBef>
              <a:spcAft>
                <a:spcPts val="0"/>
              </a:spcAft>
              <a:buSzPts val="7900"/>
              <a:buNone/>
              <a:defRPr sz="7900"/>
            </a:lvl6pPr>
            <a:lvl7pPr lvl="6" algn="ctr">
              <a:spcBef>
                <a:spcPts val="0"/>
              </a:spcBef>
              <a:spcAft>
                <a:spcPts val="0"/>
              </a:spcAft>
              <a:buSzPts val="7900"/>
              <a:buNone/>
              <a:defRPr sz="7900"/>
            </a:lvl7pPr>
            <a:lvl8pPr lvl="7" algn="ctr">
              <a:spcBef>
                <a:spcPts val="0"/>
              </a:spcBef>
              <a:spcAft>
                <a:spcPts val="0"/>
              </a:spcAft>
              <a:buSzPts val="7900"/>
              <a:buNone/>
              <a:defRPr sz="7900"/>
            </a:lvl8pPr>
            <a:lvl9pPr lvl="8" algn="ctr">
              <a:spcBef>
                <a:spcPts val="0"/>
              </a:spcBef>
              <a:spcAft>
                <a:spcPts val="0"/>
              </a:spcAft>
              <a:buSzPts val="7900"/>
              <a:buNone/>
              <a:defRPr sz="79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92050" y="8471516"/>
            <a:ext cx="4449300" cy="3732600"/>
          </a:xfrm>
          <a:prstGeom prst="rect">
            <a:avLst/>
          </a:prstGeom>
        </p:spPr>
        <p:txBody>
          <a:bodyPr spcFirstLastPara="1" wrap="square" lIns="170900" tIns="170900" rIns="170900" bIns="1709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433450" y="2188316"/>
            <a:ext cx="4220700" cy="11167500"/>
          </a:xfrm>
          <a:prstGeom prst="rect">
            <a:avLst/>
          </a:prstGeom>
        </p:spPr>
        <p:txBody>
          <a:bodyPr spcFirstLastPara="1" wrap="square" lIns="170900" tIns="170900" rIns="170900" bIns="170900" anchor="ctr" anchorCtr="0">
            <a:normAutofit/>
          </a:bodyPr>
          <a:lstStyle>
            <a:lvl1pPr marL="457200" lvl="0" indent="-444500">
              <a:spcBef>
                <a:spcPts val="0"/>
              </a:spcBef>
              <a:spcAft>
                <a:spcPts val="0"/>
              </a:spcAft>
              <a:buSzPts val="3400"/>
              <a:buChar char="●"/>
              <a:defRPr/>
            </a:lvl1pPr>
            <a:lvl2pPr marL="914400" lvl="1" indent="-393700">
              <a:spcBef>
                <a:spcPts val="0"/>
              </a:spcBef>
              <a:spcAft>
                <a:spcPts val="0"/>
              </a:spcAft>
              <a:buSzPts val="2600"/>
              <a:buChar char="○"/>
              <a:defRPr/>
            </a:lvl2pPr>
            <a:lvl3pPr marL="1371600" lvl="2" indent="-393700">
              <a:spcBef>
                <a:spcPts val="0"/>
              </a:spcBef>
              <a:spcAft>
                <a:spcPts val="0"/>
              </a:spcAft>
              <a:buSzPts val="2600"/>
              <a:buChar char="■"/>
              <a:defRPr/>
            </a:lvl3pPr>
            <a:lvl4pPr marL="1828800" lvl="3" indent="-393700">
              <a:spcBef>
                <a:spcPts val="0"/>
              </a:spcBef>
              <a:spcAft>
                <a:spcPts val="0"/>
              </a:spcAft>
              <a:buSzPts val="2600"/>
              <a:buChar char="●"/>
              <a:defRPr/>
            </a:lvl4pPr>
            <a:lvl5pPr marL="2286000" lvl="4" indent="-393700">
              <a:spcBef>
                <a:spcPts val="0"/>
              </a:spcBef>
              <a:spcAft>
                <a:spcPts val="0"/>
              </a:spcAft>
              <a:buSzPts val="2600"/>
              <a:buChar char="○"/>
              <a:defRPr/>
            </a:lvl5pPr>
            <a:lvl6pPr marL="2743200" lvl="5" indent="-393700">
              <a:spcBef>
                <a:spcPts val="0"/>
              </a:spcBef>
              <a:spcAft>
                <a:spcPts val="0"/>
              </a:spcAft>
              <a:buSzPts val="2600"/>
              <a:buChar char="■"/>
              <a:defRPr/>
            </a:lvl6pPr>
            <a:lvl7pPr marL="3200400" lvl="6" indent="-393700">
              <a:spcBef>
                <a:spcPts val="0"/>
              </a:spcBef>
              <a:spcAft>
                <a:spcPts val="0"/>
              </a:spcAft>
              <a:buSzPts val="2600"/>
              <a:buChar char="●"/>
              <a:defRPr/>
            </a:lvl7pPr>
            <a:lvl8pPr marL="3657600" lvl="7" indent="-393700">
              <a:spcBef>
                <a:spcPts val="0"/>
              </a:spcBef>
              <a:spcAft>
                <a:spcPts val="0"/>
              </a:spcAft>
              <a:buSzPts val="2600"/>
              <a:buChar char="○"/>
              <a:defRPr/>
            </a:lvl8pPr>
            <a:lvl9pPr marL="4114800" lvl="8" indent="-393700">
              <a:spcBef>
                <a:spcPts val="0"/>
              </a:spcBef>
              <a:spcAft>
                <a:spcPts val="0"/>
              </a:spcAft>
              <a:buSzPts val="26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319704" y="14093277"/>
            <a:ext cx="603600" cy="1189200"/>
          </a:xfrm>
          <a:prstGeom prst="rect">
            <a:avLst/>
          </a:prstGeom>
        </p:spPr>
        <p:txBody>
          <a:bodyPr spcFirstLastPara="1" wrap="square" lIns="170900" tIns="170900" rIns="170900" bIns="170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42870" y="12785738"/>
            <a:ext cx="6598800" cy="1828800"/>
          </a:xfrm>
          <a:prstGeom prst="rect">
            <a:avLst/>
          </a:prstGeom>
        </p:spPr>
        <p:txBody>
          <a:bodyPr spcFirstLastPara="1" wrap="square" lIns="170900" tIns="170900" rIns="170900" bIns="170900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319704" y="14093277"/>
            <a:ext cx="603600" cy="1189200"/>
          </a:xfrm>
          <a:prstGeom prst="rect">
            <a:avLst/>
          </a:prstGeom>
        </p:spPr>
        <p:txBody>
          <a:bodyPr spcFirstLastPara="1" wrap="square" lIns="170900" tIns="170900" rIns="170900" bIns="170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42870" y="1344964"/>
            <a:ext cx="9372600" cy="17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0900" tIns="170900" rIns="170900" bIns="1709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sz="52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sz="52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sz="52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sz="52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sz="52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sz="52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sz="52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sz="52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sz="5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42870" y="3483036"/>
            <a:ext cx="9372600" cy="1032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0900" tIns="170900" rIns="170900" bIns="170900" anchor="t" anchorCtr="0">
            <a:normAutofit/>
          </a:bodyPr>
          <a:lstStyle>
            <a:lvl1pPr marL="457200" lvl="0" indent="-444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400"/>
              <a:buChar char="●"/>
              <a:defRPr sz="3400">
                <a:solidFill>
                  <a:schemeClr val="dk2"/>
                </a:solidFill>
              </a:defRPr>
            </a:lvl1pPr>
            <a:lvl2pPr marL="914400" lvl="1" indent="-3937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Char char="○"/>
              <a:defRPr sz="2600">
                <a:solidFill>
                  <a:schemeClr val="dk2"/>
                </a:solidFill>
              </a:defRPr>
            </a:lvl2pPr>
            <a:lvl3pPr marL="1371600" lvl="2" indent="-3937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Char char="■"/>
              <a:defRPr sz="2600">
                <a:solidFill>
                  <a:schemeClr val="dk2"/>
                </a:solidFill>
              </a:defRPr>
            </a:lvl3pPr>
            <a:lvl4pPr marL="1828800" lvl="3" indent="-3937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Char char="●"/>
              <a:defRPr sz="2600">
                <a:solidFill>
                  <a:schemeClr val="dk2"/>
                </a:solidFill>
              </a:defRPr>
            </a:lvl4pPr>
            <a:lvl5pPr marL="2286000" lvl="4" indent="-3937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Char char="○"/>
              <a:defRPr sz="2600">
                <a:solidFill>
                  <a:schemeClr val="dk2"/>
                </a:solidFill>
              </a:defRPr>
            </a:lvl5pPr>
            <a:lvl6pPr marL="2743200" lvl="5" indent="-3937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Char char="■"/>
              <a:defRPr sz="2600">
                <a:solidFill>
                  <a:schemeClr val="dk2"/>
                </a:solidFill>
              </a:defRPr>
            </a:lvl6pPr>
            <a:lvl7pPr marL="3200400" lvl="6" indent="-3937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Char char="●"/>
              <a:defRPr sz="2600">
                <a:solidFill>
                  <a:schemeClr val="dk2"/>
                </a:solidFill>
              </a:defRPr>
            </a:lvl7pPr>
            <a:lvl8pPr marL="3657600" lvl="7" indent="-3937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Char char="○"/>
              <a:defRPr sz="2600">
                <a:solidFill>
                  <a:schemeClr val="dk2"/>
                </a:solidFill>
              </a:defRPr>
            </a:lvl8pPr>
            <a:lvl9pPr marL="4114800" lvl="8" indent="-3937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Char char="■"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319704" y="14093277"/>
            <a:ext cx="603600" cy="11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0900" tIns="170900" rIns="170900" bIns="170900" anchor="ctr" anchorCtr="0">
            <a:normAutofit/>
          </a:bodyPr>
          <a:lstStyle>
            <a:lvl1pPr lvl="0" algn="r">
              <a:buNone/>
              <a:defRPr sz="1900">
                <a:solidFill>
                  <a:schemeClr val="dk2"/>
                </a:solidFill>
              </a:defRPr>
            </a:lvl1pPr>
            <a:lvl2pPr lvl="1" algn="r">
              <a:buNone/>
              <a:defRPr sz="1900">
                <a:solidFill>
                  <a:schemeClr val="dk2"/>
                </a:solidFill>
              </a:defRPr>
            </a:lvl2pPr>
            <a:lvl3pPr lvl="2" algn="r">
              <a:buNone/>
              <a:defRPr sz="1900">
                <a:solidFill>
                  <a:schemeClr val="dk2"/>
                </a:solidFill>
              </a:defRPr>
            </a:lvl3pPr>
            <a:lvl4pPr lvl="3" algn="r">
              <a:buNone/>
              <a:defRPr sz="1900">
                <a:solidFill>
                  <a:schemeClr val="dk2"/>
                </a:solidFill>
              </a:defRPr>
            </a:lvl4pPr>
            <a:lvl5pPr lvl="4" algn="r">
              <a:buNone/>
              <a:defRPr sz="1900">
                <a:solidFill>
                  <a:schemeClr val="dk2"/>
                </a:solidFill>
              </a:defRPr>
            </a:lvl5pPr>
            <a:lvl6pPr lvl="5" algn="r">
              <a:buNone/>
              <a:defRPr sz="1900">
                <a:solidFill>
                  <a:schemeClr val="dk2"/>
                </a:solidFill>
              </a:defRPr>
            </a:lvl6pPr>
            <a:lvl7pPr lvl="6" algn="r">
              <a:buNone/>
              <a:defRPr sz="1900">
                <a:solidFill>
                  <a:schemeClr val="dk2"/>
                </a:solidFill>
              </a:defRPr>
            </a:lvl7pPr>
            <a:lvl8pPr lvl="7" algn="r">
              <a:buNone/>
              <a:defRPr sz="1900">
                <a:solidFill>
                  <a:schemeClr val="dk2"/>
                </a:solidFill>
              </a:defRPr>
            </a:lvl8pPr>
            <a:lvl9pPr lvl="8" algn="r">
              <a:buNone/>
              <a:defRPr sz="19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jp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" name="Google Shape;55;p13"/>
          <p:cNvCxnSpPr>
            <a:stCxn id="56" idx="2"/>
          </p:cNvCxnSpPr>
          <p:nvPr/>
        </p:nvCxnSpPr>
        <p:spPr>
          <a:xfrm>
            <a:off x="1180400" y="3242550"/>
            <a:ext cx="0" cy="101778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57" name="Google Shape;57;p13"/>
          <p:cNvSpPr/>
          <p:nvPr/>
        </p:nvSpPr>
        <p:spPr>
          <a:xfrm>
            <a:off x="806750" y="2530350"/>
            <a:ext cx="747300" cy="747300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13"/>
          <p:cNvSpPr/>
          <p:nvPr/>
        </p:nvSpPr>
        <p:spPr>
          <a:xfrm>
            <a:off x="2084371" y="2515050"/>
            <a:ext cx="7372800" cy="1152900"/>
          </a:xfrm>
          <a:prstGeom prst="roundRect">
            <a:avLst>
              <a:gd name="adj" fmla="val 16667"/>
            </a:avLst>
          </a:prstGeom>
          <a:solidFill>
            <a:srgbClr val="3990BA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13"/>
          <p:cNvSpPr/>
          <p:nvPr/>
        </p:nvSpPr>
        <p:spPr>
          <a:xfrm>
            <a:off x="2112350" y="4067750"/>
            <a:ext cx="7372800" cy="1152900"/>
          </a:xfrm>
          <a:prstGeom prst="roundRect">
            <a:avLst>
              <a:gd name="adj" fmla="val 16667"/>
            </a:avLst>
          </a:prstGeom>
          <a:solidFill>
            <a:srgbClr val="3990BA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13"/>
          <p:cNvSpPr/>
          <p:nvPr/>
        </p:nvSpPr>
        <p:spPr>
          <a:xfrm>
            <a:off x="2223275" y="5605150"/>
            <a:ext cx="7372800" cy="1152900"/>
          </a:xfrm>
          <a:prstGeom prst="roundRect">
            <a:avLst>
              <a:gd name="adj" fmla="val 16667"/>
            </a:avLst>
          </a:prstGeom>
          <a:solidFill>
            <a:srgbClr val="3990BA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13"/>
          <p:cNvSpPr/>
          <p:nvPr/>
        </p:nvSpPr>
        <p:spPr>
          <a:xfrm>
            <a:off x="2223275" y="7142550"/>
            <a:ext cx="7372800" cy="1152900"/>
          </a:xfrm>
          <a:prstGeom prst="roundRect">
            <a:avLst>
              <a:gd name="adj" fmla="val 16667"/>
            </a:avLst>
          </a:prstGeom>
          <a:solidFill>
            <a:srgbClr val="3990BA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13"/>
          <p:cNvSpPr/>
          <p:nvPr/>
        </p:nvSpPr>
        <p:spPr>
          <a:xfrm>
            <a:off x="2223275" y="8621894"/>
            <a:ext cx="7372800" cy="1303850"/>
          </a:xfrm>
          <a:prstGeom prst="roundRect">
            <a:avLst>
              <a:gd name="adj" fmla="val 16667"/>
            </a:avLst>
          </a:prstGeom>
          <a:solidFill>
            <a:srgbClr val="3990BA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13"/>
          <p:cNvSpPr/>
          <p:nvPr/>
        </p:nvSpPr>
        <p:spPr>
          <a:xfrm>
            <a:off x="2223275" y="10086167"/>
            <a:ext cx="7372800" cy="1152900"/>
          </a:xfrm>
          <a:prstGeom prst="roundRect">
            <a:avLst>
              <a:gd name="adj" fmla="val 16667"/>
            </a:avLst>
          </a:prstGeom>
          <a:solidFill>
            <a:srgbClr val="3990BA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13"/>
          <p:cNvSpPr/>
          <p:nvPr/>
        </p:nvSpPr>
        <p:spPr>
          <a:xfrm>
            <a:off x="2223275" y="11367351"/>
            <a:ext cx="7372800" cy="1793616"/>
          </a:xfrm>
          <a:prstGeom prst="roundRect">
            <a:avLst>
              <a:gd name="adj" fmla="val 16667"/>
            </a:avLst>
          </a:prstGeom>
          <a:solidFill>
            <a:srgbClr val="3990BA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13"/>
          <p:cNvSpPr/>
          <p:nvPr/>
        </p:nvSpPr>
        <p:spPr>
          <a:xfrm>
            <a:off x="2223275" y="13292150"/>
            <a:ext cx="7372800" cy="1515700"/>
          </a:xfrm>
          <a:prstGeom prst="roundRect">
            <a:avLst>
              <a:gd name="adj" fmla="val 16667"/>
            </a:avLst>
          </a:prstGeom>
          <a:solidFill>
            <a:srgbClr val="3990BA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897650" y="2565450"/>
            <a:ext cx="565500" cy="67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chemeClr val="dk1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  <a:sym typeface="Open Sans"/>
              </a:rPr>
              <a:t>1</a:t>
            </a:r>
            <a:endParaRPr sz="3200" dirty="0">
              <a:solidFill>
                <a:schemeClr val="dk1"/>
              </a:solidFill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  <a:sym typeface="Open Sans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2320124" y="4120850"/>
            <a:ext cx="5919063" cy="10464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 b="1" dirty="0">
                <a:solidFill>
                  <a:schemeClr val="lt1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  <a:sym typeface="Open Sans"/>
              </a:rPr>
              <a:t>Poll Workers Check Ward on Label</a:t>
            </a:r>
            <a:br>
              <a:rPr lang="en" sz="1100" dirty="0">
                <a:solidFill>
                  <a:schemeClr val="lt1"/>
                </a:solidFill>
              </a:rPr>
            </a:br>
            <a:r>
              <a:rPr lang="en" sz="1800" dirty="0">
                <a:solidFill>
                  <a:schemeClr val="lt1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  <a:sym typeface="Open Sans"/>
              </a:rPr>
              <a:t>Poll workers verify that each absentee envelope is for a ward served by their polling location.</a:t>
            </a:r>
            <a:endParaRPr sz="2200" dirty="0">
              <a:solidFill>
                <a:schemeClr val="lt1"/>
              </a:solidFill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  <a:sym typeface="Open Sans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2320125" y="5658250"/>
            <a:ext cx="5940300" cy="10464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dirty="0">
                <a:solidFill>
                  <a:schemeClr val="lt1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  <a:sym typeface="Open Sans"/>
              </a:rPr>
              <a:t>Poll Workers Check Certificate</a:t>
            </a:r>
            <a:br>
              <a:rPr lang="en" sz="1100" dirty="0">
                <a:solidFill>
                  <a:schemeClr val="lt1"/>
                </a:solidFill>
              </a:rPr>
            </a:br>
            <a:r>
              <a:rPr lang="en" sz="1800" dirty="0">
                <a:solidFill>
                  <a:schemeClr val="lt1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  <a:sym typeface="Open Sans"/>
              </a:rPr>
              <a:t>Certificates missing a signature or witness address are set aside to be rejected at 8 p.m.</a:t>
            </a:r>
            <a:endParaRPr sz="1800" b="1" dirty="0">
              <a:solidFill>
                <a:schemeClr val="lt1"/>
              </a:solidFill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  <a:sym typeface="Open Sans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2320124" y="7195650"/>
            <a:ext cx="6146775" cy="10464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 b="1" dirty="0">
                <a:solidFill>
                  <a:schemeClr val="lt1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  <a:sym typeface="Open Sans"/>
              </a:rPr>
              <a:t>Poll Workers Check Ineligible List</a:t>
            </a:r>
            <a:br>
              <a:rPr lang="en" sz="1100" dirty="0">
                <a:solidFill>
                  <a:schemeClr val="lt1"/>
                </a:solidFill>
              </a:rPr>
            </a:br>
            <a:r>
              <a:rPr lang="en" sz="1800" dirty="0">
                <a:solidFill>
                  <a:schemeClr val="lt1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  <a:sym typeface="Open Sans"/>
              </a:rPr>
              <a:t>If an absentee voter is on the ineligible list, poll workers will follow the Challenge procedure.</a:t>
            </a:r>
            <a:endParaRPr sz="2200" dirty="0">
              <a:solidFill>
                <a:schemeClr val="lt1"/>
              </a:solidFill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  <a:sym typeface="Open Sans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2402621" y="11361643"/>
            <a:ext cx="6320398" cy="18774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 b="1" dirty="0">
                <a:solidFill>
                  <a:schemeClr val="lt1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  <a:sym typeface="Open Sans"/>
              </a:rPr>
              <a:t>Duplication, if needed</a:t>
            </a:r>
            <a:br>
              <a:rPr lang="en" sz="1100" dirty="0">
                <a:solidFill>
                  <a:schemeClr val="lt1"/>
                </a:solidFill>
              </a:rPr>
            </a:br>
            <a:r>
              <a:rPr lang="en" sz="1800" dirty="0">
                <a:solidFill>
                  <a:schemeClr val="lt1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  <a:sym typeface="Open Sans"/>
              </a:rPr>
              <a:t>Two poll workers work together to determine voter intent and duplicate a ballot if the tabulator will not be able to read it – ballots that are marked with green or red pen, torn, overvoted, printed on regular paper, or marked creatively (not filling in the ovals).</a:t>
            </a:r>
            <a:endParaRPr sz="2200" dirty="0">
              <a:solidFill>
                <a:schemeClr val="lt1"/>
              </a:solidFill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  <a:sym typeface="Open Sans"/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2402620" y="8628847"/>
            <a:ext cx="6093807" cy="1600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 b="1" dirty="0">
                <a:solidFill>
                  <a:schemeClr val="lt1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  <a:sym typeface="Open Sans"/>
              </a:rPr>
              <a:t>Poll Book</a:t>
            </a:r>
            <a:br>
              <a:rPr lang="en" sz="1100" dirty="0">
                <a:solidFill>
                  <a:schemeClr val="lt1"/>
                </a:solidFill>
              </a:rPr>
            </a:br>
            <a:r>
              <a:rPr lang="en" sz="1800" dirty="0">
                <a:solidFill>
                  <a:schemeClr val="lt1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  <a:sym typeface="Open Sans"/>
              </a:rPr>
              <a:t>Poll Workers announce each absentee voter’s name and address at poll book. Voter slip number is assigned if voter is registered and hasn’t already voted.</a:t>
            </a:r>
            <a:endParaRPr sz="2200" dirty="0">
              <a:solidFill>
                <a:schemeClr val="lt1"/>
              </a:solidFill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  <a:sym typeface="Open Sans"/>
            </a:endParaRPr>
          </a:p>
        </p:txBody>
      </p:sp>
      <p:sp>
        <p:nvSpPr>
          <p:cNvPr id="71" name="Google Shape;71;p13"/>
          <p:cNvSpPr txBox="1"/>
          <p:nvPr/>
        </p:nvSpPr>
        <p:spPr>
          <a:xfrm>
            <a:off x="2434199" y="10157721"/>
            <a:ext cx="6032700" cy="10464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 b="1" dirty="0">
                <a:solidFill>
                  <a:schemeClr val="lt1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  <a:sym typeface="Open Sans"/>
              </a:rPr>
              <a:t>Open Envelopes, Flatten Ballots</a:t>
            </a:r>
            <a:br>
              <a:rPr lang="en" sz="1100" dirty="0">
                <a:solidFill>
                  <a:schemeClr val="lt1"/>
                </a:solidFill>
              </a:rPr>
            </a:br>
            <a:r>
              <a:rPr lang="en" sz="1800" dirty="0">
                <a:solidFill>
                  <a:schemeClr val="lt1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  <a:sym typeface="Open Sans"/>
              </a:rPr>
              <a:t>Envelopes are opened only after a voter slip number is assigned. Ballots are unfolded and flattened.</a:t>
            </a:r>
            <a:endParaRPr sz="2200" dirty="0">
              <a:solidFill>
                <a:schemeClr val="lt1"/>
              </a:solidFill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  <a:sym typeface="Open Sans"/>
            </a:endParaRPr>
          </a:p>
        </p:txBody>
      </p:sp>
      <p:sp>
        <p:nvSpPr>
          <p:cNvPr id="72" name="Google Shape;72;p13"/>
          <p:cNvSpPr txBox="1"/>
          <p:nvPr/>
        </p:nvSpPr>
        <p:spPr>
          <a:xfrm>
            <a:off x="2320125" y="13272680"/>
            <a:ext cx="6032700" cy="1600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 b="1" dirty="0">
                <a:solidFill>
                  <a:schemeClr val="lt1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  <a:sym typeface="Open Sans"/>
              </a:rPr>
              <a:t>Scan</a:t>
            </a:r>
            <a:br>
              <a:rPr lang="en" sz="1100" dirty="0">
                <a:solidFill>
                  <a:schemeClr val="lt1"/>
                </a:solidFill>
              </a:rPr>
            </a:br>
            <a:r>
              <a:rPr lang="en" sz="1800" dirty="0">
                <a:solidFill>
                  <a:schemeClr val="lt1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  <a:sym typeface="Open Sans"/>
              </a:rPr>
              <a:t>Ballots are counted by the DS-200. The Clerk’s Office tested every DS-200 for accurate vote tabulation of every ballot style and every office on the ballot 10 days before the election. </a:t>
            </a:r>
            <a:endParaRPr sz="2200" dirty="0">
              <a:solidFill>
                <a:schemeClr val="lt1"/>
              </a:solidFill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  <a:sym typeface="Open Sans"/>
            </a:endParaRPr>
          </a:p>
        </p:txBody>
      </p:sp>
      <p:sp>
        <p:nvSpPr>
          <p:cNvPr id="73" name="Google Shape;73;p13"/>
          <p:cNvSpPr txBox="1"/>
          <p:nvPr/>
        </p:nvSpPr>
        <p:spPr>
          <a:xfrm>
            <a:off x="2320124" y="2568150"/>
            <a:ext cx="6260850" cy="10464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dirty="0">
                <a:solidFill>
                  <a:schemeClr val="lt1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  <a:sym typeface="Open Sans"/>
              </a:rPr>
              <a:t>Absentee Carrier Envelopes </a:t>
            </a:r>
            <a:br>
              <a:rPr lang="en" sz="1100" dirty="0">
                <a:solidFill>
                  <a:schemeClr val="lt1"/>
                </a:solidFill>
              </a:rPr>
            </a:br>
            <a:r>
              <a:rPr lang="en" sz="1800" dirty="0">
                <a:solidFill>
                  <a:schemeClr val="lt1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  <a:sym typeface="Open Sans"/>
              </a:rPr>
              <a:t>Poll workers document the serial number of the tamper-evident seal as they open each envelope of absentees.</a:t>
            </a:r>
            <a:endParaRPr sz="2200" dirty="0">
              <a:solidFill>
                <a:schemeClr val="lt1"/>
              </a:solidFill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  <a:sym typeface="Open Sans"/>
            </a:endParaRPr>
          </a:p>
        </p:txBody>
      </p:sp>
      <p:sp>
        <p:nvSpPr>
          <p:cNvPr id="74" name="Google Shape;74;p13"/>
          <p:cNvSpPr/>
          <p:nvPr/>
        </p:nvSpPr>
        <p:spPr>
          <a:xfrm>
            <a:off x="806750" y="4067750"/>
            <a:ext cx="747300" cy="747300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13"/>
          <p:cNvSpPr txBox="1"/>
          <p:nvPr/>
        </p:nvSpPr>
        <p:spPr>
          <a:xfrm>
            <a:off x="897650" y="4102850"/>
            <a:ext cx="565500" cy="67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chemeClr val="dk1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  <a:sym typeface="Open Sans"/>
              </a:rPr>
              <a:t>2</a:t>
            </a:r>
            <a:endParaRPr sz="3200" dirty="0">
              <a:solidFill>
                <a:schemeClr val="dk1"/>
              </a:solidFill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  <a:sym typeface="Open Sans"/>
            </a:endParaRPr>
          </a:p>
        </p:txBody>
      </p:sp>
      <p:sp>
        <p:nvSpPr>
          <p:cNvPr id="76" name="Google Shape;76;p13"/>
          <p:cNvSpPr/>
          <p:nvPr/>
        </p:nvSpPr>
        <p:spPr>
          <a:xfrm>
            <a:off x="806750" y="5605150"/>
            <a:ext cx="747300" cy="747300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13"/>
          <p:cNvSpPr txBox="1"/>
          <p:nvPr/>
        </p:nvSpPr>
        <p:spPr>
          <a:xfrm>
            <a:off x="897650" y="5640250"/>
            <a:ext cx="565500" cy="67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chemeClr val="dk1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  <a:sym typeface="Open Sans"/>
              </a:rPr>
              <a:t>3</a:t>
            </a:r>
            <a:endParaRPr sz="3200" dirty="0">
              <a:solidFill>
                <a:schemeClr val="dk1"/>
              </a:solidFill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  <a:sym typeface="Open Sans"/>
            </a:endParaRPr>
          </a:p>
        </p:txBody>
      </p:sp>
      <p:sp>
        <p:nvSpPr>
          <p:cNvPr id="78" name="Google Shape;78;p13"/>
          <p:cNvSpPr/>
          <p:nvPr/>
        </p:nvSpPr>
        <p:spPr>
          <a:xfrm>
            <a:off x="806750" y="7142550"/>
            <a:ext cx="747300" cy="747300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13"/>
          <p:cNvSpPr txBox="1"/>
          <p:nvPr/>
        </p:nvSpPr>
        <p:spPr>
          <a:xfrm>
            <a:off x="897650" y="7177650"/>
            <a:ext cx="565500" cy="67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4</a:t>
            </a:r>
            <a:endParaRPr sz="32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0" name="Google Shape;80;p13"/>
          <p:cNvSpPr/>
          <p:nvPr/>
        </p:nvSpPr>
        <p:spPr>
          <a:xfrm>
            <a:off x="806750" y="8679950"/>
            <a:ext cx="747300" cy="747300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13"/>
          <p:cNvSpPr txBox="1"/>
          <p:nvPr/>
        </p:nvSpPr>
        <p:spPr>
          <a:xfrm>
            <a:off x="897650" y="8715050"/>
            <a:ext cx="565500" cy="67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5</a:t>
            </a:r>
            <a:endParaRPr sz="32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2" name="Google Shape;82;p13"/>
          <p:cNvSpPr/>
          <p:nvPr/>
        </p:nvSpPr>
        <p:spPr>
          <a:xfrm>
            <a:off x="806750" y="10217350"/>
            <a:ext cx="747300" cy="747300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13"/>
          <p:cNvSpPr txBox="1"/>
          <p:nvPr/>
        </p:nvSpPr>
        <p:spPr>
          <a:xfrm>
            <a:off x="897650" y="10252450"/>
            <a:ext cx="565500" cy="67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chemeClr val="dk1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  <a:sym typeface="Open Sans"/>
              </a:rPr>
              <a:t>6</a:t>
            </a:r>
            <a:endParaRPr sz="3200" dirty="0">
              <a:solidFill>
                <a:schemeClr val="dk1"/>
              </a:solidFill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  <a:sym typeface="Open Sans"/>
            </a:endParaRPr>
          </a:p>
        </p:txBody>
      </p:sp>
      <p:sp>
        <p:nvSpPr>
          <p:cNvPr id="84" name="Google Shape;84;p13"/>
          <p:cNvSpPr/>
          <p:nvPr/>
        </p:nvSpPr>
        <p:spPr>
          <a:xfrm>
            <a:off x="806750" y="11754750"/>
            <a:ext cx="747300" cy="747300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13"/>
          <p:cNvSpPr txBox="1"/>
          <p:nvPr/>
        </p:nvSpPr>
        <p:spPr>
          <a:xfrm>
            <a:off x="897650" y="11789850"/>
            <a:ext cx="565500" cy="67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chemeClr val="dk1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  <a:sym typeface="Open Sans"/>
              </a:rPr>
              <a:t>7</a:t>
            </a:r>
            <a:endParaRPr sz="3200" dirty="0">
              <a:solidFill>
                <a:schemeClr val="dk1"/>
              </a:solidFill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  <a:sym typeface="Open Sans"/>
            </a:endParaRPr>
          </a:p>
        </p:txBody>
      </p:sp>
      <p:sp>
        <p:nvSpPr>
          <p:cNvPr id="86" name="Google Shape;86;p13"/>
          <p:cNvSpPr/>
          <p:nvPr/>
        </p:nvSpPr>
        <p:spPr>
          <a:xfrm>
            <a:off x="806750" y="13292150"/>
            <a:ext cx="747300" cy="747300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3"/>
          <p:cNvSpPr txBox="1"/>
          <p:nvPr/>
        </p:nvSpPr>
        <p:spPr>
          <a:xfrm>
            <a:off x="897650" y="13327250"/>
            <a:ext cx="565500" cy="67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chemeClr val="dk1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  <a:sym typeface="Open Sans"/>
              </a:rPr>
              <a:t>8</a:t>
            </a:r>
            <a:endParaRPr sz="3200" dirty="0">
              <a:solidFill>
                <a:schemeClr val="dk1"/>
              </a:solidFill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  <a:sym typeface="Open Sans"/>
            </a:endParaRPr>
          </a:p>
        </p:txBody>
      </p:sp>
      <p:sp>
        <p:nvSpPr>
          <p:cNvPr id="88" name="Google Shape;88;p13"/>
          <p:cNvSpPr txBox="1"/>
          <p:nvPr/>
        </p:nvSpPr>
        <p:spPr>
          <a:xfrm>
            <a:off x="2320124" y="1007022"/>
            <a:ext cx="7205700" cy="9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0" b="1" dirty="0">
                <a:solidFill>
                  <a:srgbClr val="C00000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  <a:sym typeface="Open Sans"/>
              </a:rPr>
              <a:t>Absentee Processing</a:t>
            </a:r>
            <a:endParaRPr sz="5000" dirty="0">
              <a:solidFill>
                <a:srgbClr val="C00000"/>
              </a:solidFill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  <a:sym typeface="Open Sans"/>
            </a:endParaRPr>
          </a:p>
        </p:txBody>
      </p:sp>
      <p:pic>
        <p:nvPicPr>
          <p:cNvPr id="91" name="Google Shape;91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289586" y="5391694"/>
            <a:ext cx="789863" cy="789863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89145" y="7319821"/>
            <a:ext cx="874409" cy="840582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505378" y="5831606"/>
            <a:ext cx="882511" cy="873054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0286524" y="7289993"/>
            <a:ext cx="704850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0363755" y="8437250"/>
            <a:ext cx="704850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10393649" y="11464950"/>
            <a:ext cx="685800" cy="685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 descr="A logo of a city&#10;&#10;Description automatically generated">
            <a:extLst>
              <a:ext uri="{FF2B5EF4-FFF2-40B4-BE49-F238E27FC236}">
                <a16:creationId xmlns:a16="http://schemas.microsoft.com/office/drawing/2014/main" id="{796237C9-78D8-E727-C0FC-AD61FB9C5C0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4629" y="666506"/>
            <a:ext cx="1559764" cy="1559764"/>
          </a:xfrm>
          <a:prstGeom prst="rect">
            <a:avLst/>
          </a:prstGeom>
        </p:spPr>
      </p:pic>
      <p:pic>
        <p:nvPicPr>
          <p:cNvPr id="4" name="Google Shape;98;p13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8610681" y="2780358"/>
            <a:ext cx="686722" cy="60641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A black and white illustration of a ballot box&#10;&#10;Description automatically generated">
            <a:extLst>
              <a:ext uri="{FF2B5EF4-FFF2-40B4-BE49-F238E27FC236}">
                <a16:creationId xmlns:a16="http://schemas.microsoft.com/office/drawing/2014/main" id="{07CECD3B-7FEB-8CD3-1D93-6B60AEFB6F0A}"/>
              </a:ext>
            </a:extLst>
          </p:cNvPr>
          <p:cNvPicPr>
            <a:picLocks noChangeAspect="1"/>
          </p:cNvPicPr>
          <p:nvPr/>
        </p:nvPicPr>
        <p:blipFill>
          <a:blip r:embed="rId11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505378" y="10191809"/>
            <a:ext cx="904176" cy="904176"/>
          </a:xfrm>
          <a:prstGeom prst="rect">
            <a:avLst/>
          </a:prstGeom>
        </p:spPr>
      </p:pic>
      <p:pic>
        <p:nvPicPr>
          <p:cNvPr id="10" name="Picture 9" descr="A couple of people sitting at a table&#10;&#10;Description automatically generated">
            <a:extLst>
              <a:ext uri="{FF2B5EF4-FFF2-40B4-BE49-F238E27FC236}">
                <a16:creationId xmlns:a16="http://schemas.microsoft.com/office/drawing/2014/main" id="{BCA057AA-8830-0D0A-A9FE-0D0A76860996}"/>
              </a:ext>
            </a:extLst>
          </p:cNvPr>
          <p:cNvPicPr>
            <a:picLocks noChangeAspect="1"/>
          </p:cNvPicPr>
          <p:nvPr/>
        </p:nvPicPr>
        <p:blipFill>
          <a:blip r:embed="rId1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496427" y="8834540"/>
            <a:ext cx="960744" cy="960744"/>
          </a:xfrm>
          <a:prstGeom prst="rect">
            <a:avLst/>
          </a:prstGeom>
        </p:spPr>
      </p:pic>
      <p:pic>
        <p:nvPicPr>
          <p:cNvPr id="12" name="Picture 11" descr="A greyscale shot of people standing next to a machine&#10;&#10;Description automatically generated">
            <a:extLst>
              <a:ext uri="{FF2B5EF4-FFF2-40B4-BE49-F238E27FC236}">
                <a16:creationId xmlns:a16="http://schemas.microsoft.com/office/drawing/2014/main" id="{50FCDE25-470E-D0A6-ABD6-12FAC5A89A58}"/>
              </a:ext>
            </a:extLst>
          </p:cNvPr>
          <p:cNvPicPr>
            <a:picLocks noChangeAspect="1"/>
          </p:cNvPicPr>
          <p:nvPr/>
        </p:nvPicPr>
        <p:blipFill>
          <a:blip r:embed="rId1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407640" y="13514684"/>
            <a:ext cx="1049531" cy="1049531"/>
          </a:xfrm>
          <a:prstGeom prst="rect">
            <a:avLst/>
          </a:prstGeom>
        </p:spPr>
      </p:pic>
      <p:pic>
        <p:nvPicPr>
          <p:cNvPr id="14" name="Picture 13" descr="A black and white image of a ballot&#10;&#10;Description automatically generated">
            <a:extLst>
              <a:ext uri="{FF2B5EF4-FFF2-40B4-BE49-F238E27FC236}">
                <a16:creationId xmlns:a16="http://schemas.microsoft.com/office/drawing/2014/main" id="{6E2A0E14-F1A3-487C-B864-4EE4A253903B}"/>
              </a:ext>
            </a:extLst>
          </p:cNvPr>
          <p:cNvPicPr>
            <a:picLocks noChangeAspect="1"/>
          </p:cNvPicPr>
          <p:nvPr/>
        </p:nvPicPr>
        <p:blipFill>
          <a:blip r:embed="rId14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455255" y="11810143"/>
            <a:ext cx="954299" cy="954299"/>
          </a:xfrm>
          <a:prstGeom prst="rect">
            <a:avLst/>
          </a:prstGeom>
        </p:spPr>
      </p:pic>
      <p:pic>
        <p:nvPicPr>
          <p:cNvPr id="1026" name="Picture 2" descr="Free pin map travel vector">
            <a:extLst>
              <a:ext uri="{FF2B5EF4-FFF2-40B4-BE49-F238E27FC236}">
                <a16:creationId xmlns:a16="http://schemas.microsoft.com/office/drawing/2014/main" id="{29131DDB-9458-9574-C606-209A49565A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3935" y="4203522"/>
            <a:ext cx="636468" cy="899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251</Words>
  <Application>Microsoft Office PowerPoint</Application>
  <PresentationFormat>Custom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Noto Sans</vt:lpstr>
      <vt:lpstr>Open Sans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Witzel-Behl, Maribeth</dc:creator>
  <cp:lastModifiedBy>Haar, Jennifer</cp:lastModifiedBy>
  <cp:revision>4</cp:revision>
  <cp:lastPrinted>2024-10-01T19:03:25Z</cp:lastPrinted>
  <dcterms:modified xsi:type="dcterms:W3CDTF">2025-01-09T14:50:38Z</dcterms:modified>
</cp:coreProperties>
</file>