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307" r:id="rId2"/>
    <p:sldMasterId id="2147484709" r:id="rId3"/>
    <p:sldMasterId id="2147484722" r:id="rId4"/>
    <p:sldMasterId id="2147484734" r:id="rId5"/>
  </p:sldMasterIdLst>
  <p:notesMasterIdLst>
    <p:notesMasterId r:id="rId50"/>
  </p:notesMasterIdLst>
  <p:handoutMasterIdLst>
    <p:handoutMasterId r:id="rId51"/>
  </p:handoutMasterIdLst>
  <p:sldIdLst>
    <p:sldId id="256" r:id="rId6"/>
    <p:sldId id="561" r:id="rId7"/>
    <p:sldId id="602" r:id="rId8"/>
    <p:sldId id="715" r:id="rId9"/>
    <p:sldId id="718" r:id="rId10"/>
    <p:sldId id="322" r:id="rId11"/>
    <p:sldId id="692" r:id="rId12"/>
    <p:sldId id="702" r:id="rId13"/>
    <p:sldId id="699" r:id="rId14"/>
    <p:sldId id="698" r:id="rId15"/>
    <p:sldId id="697" r:id="rId16"/>
    <p:sldId id="710" r:id="rId17"/>
    <p:sldId id="695" r:id="rId18"/>
    <p:sldId id="703" r:id="rId19"/>
    <p:sldId id="714" r:id="rId20"/>
    <p:sldId id="670" r:id="rId21"/>
    <p:sldId id="410" r:id="rId22"/>
    <p:sldId id="347" r:id="rId23"/>
    <p:sldId id="620" r:id="rId24"/>
    <p:sldId id="621" r:id="rId25"/>
    <p:sldId id="622" r:id="rId26"/>
    <p:sldId id="624" r:id="rId27"/>
    <p:sldId id="625" r:id="rId28"/>
    <p:sldId id="626" r:id="rId29"/>
    <p:sldId id="628" r:id="rId30"/>
    <p:sldId id="717" r:id="rId31"/>
    <p:sldId id="681" r:id="rId32"/>
    <p:sldId id="704" r:id="rId33"/>
    <p:sldId id="705" r:id="rId34"/>
    <p:sldId id="706" r:id="rId35"/>
    <p:sldId id="707" r:id="rId36"/>
    <p:sldId id="708" r:id="rId37"/>
    <p:sldId id="712" r:id="rId38"/>
    <p:sldId id="709" r:id="rId39"/>
    <p:sldId id="671" r:id="rId40"/>
    <p:sldId id="691" r:id="rId41"/>
    <p:sldId id="711" r:id="rId42"/>
    <p:sldId id="387" r:id="rId43"/>
    <p:sldId id="402" r:id="rId44"/>
    <p:sldId id="404" r:id="rId45"/>
    <p:sldId id="388" r:id="rId46"/>
    <p:sldId id="389" r:id="rId47"/>
    <p:sldId id="391" r:id="rId48"/>
    <p:sldId id="344" r:id="rId4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B2B2B2"/>
    <a:srgbClr val="66FF33"/>
    <a:srgbClr val="000000"/>
    <a:srgbClr val="FFFFF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724" autoAdjust="0"/>
    <p:restoredTop sz="56842" autoAdjust="0"/>
  </p:normalViewPr>
  <p:slideViewPr>
    <p:cSldViewPr>
      <p:cViewPr varScale="1">
        <p:scale>
          <a:sx n="48" d="100"/>
          <a:sy n="48" d="100"/>
        </p:scale>
        <p:origin x="1877" y="58"/>
      </p:cViewPr>
      <p:guideLst>
        <p:guide orient="horz" pos="2160"/>
        <p:guide pos="2880"/>
      </p:guideLst>
    </p:cSldViewPr>
  </p:slideViewPr>
  <p:outlineViewPr>
    <p:cViewPr>
      <p:scale>
        <a:sx n="33" d="100"/>
        <a:sy n="33" d="100"/>
      </p:scale>
      <p:origin x="0" y="24924"/>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3408" y="-870"/>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1"/>
            <a:ext cx="3170583" cy="480388"/>
          </a:xfrm>
          <a:prstGeom prst="rect">
            <a:avLst/>
          </a:prstGeom>
        </p:spPr>
        <p:txBody>
          <a:bodyPr vert="horz" lIns="94737" tIns="47369" rIns="94737" bIns="47369"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4142969" y="1"/>
            <a:ext cx="3170583" cy="480388"/>
          </a:xfrm>
          <a:prstGeom prst="rect">
            <a:avLst/>
          </a:prstGeom>
        </p:spPr>
        <p:txBody>
          <a:bodyPr vert="horz" lIns="94737" tIns="47369" rIns="94737" bIns="47369" rtlCol="0"/>
          <a:lstStyle>
            <a:lvl1pPr algn="r">
              <a:defRPr sz="1200">
                <a:latin typeface="Arial" charset="0"/>
              </a:defRPr>
            </a:lvl1pPr>
          </a:lstStyle>
          <a:p>
            <a:pPr>
              <a:defRPr/>
            </a:pPr>
            <a:fld id="{108B8333-F6DA-4FF0-90DE-636DB4C7B238}" type="datetimeFigureOut">
              <a:rPr lang="en-US"/>
              <a:pPr>
                <a:defRPr/>
              </a:pPr>
              <a:t>1/27/2021</a:t>
            </a:fld>
            <a:endParaRPr lang="en-US" dirty="0"/>
          </a:p>
        </p:txBody>
      </p:sp>
      <p:sp>
        <p:nvSpPr>
          <p:cNvPr id="4" name="Footer Placeholder 3"/>
          <p:cNvSpPr>
            <a:spLocks noGrp="1"/>
          </p:cNvSpPr>
          <p:nvPr>
            <p:ph type="ftr" sz="quarter" idx="2"/>
          </p:nvPr>
        </p:nvSpPr>
        <p:spPr>
          <a:xfrm>
            <a:off x="8" y="9119174"/>
            <a:ext cx="3170583" cy="480388"/>
          </a:xfrm>
          <a:prstGeom prst="rect">
            <a:avLst/>
          </a:prstGeom>
        </p:spPr>
        <p:txBody>
          <a:bodyPr vert="horz" lIns="94737" tIns="47369" rIns="94737" bIns="47369"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4142969" y="9119174"/>
            <a:ext cx="3170583" cy="480388"/>
          </a:xfrm>
          <a:prstGeom prst="rect">
            <a:avLst/>
          </a:prstGeom>
        </p:spPr>
        <p:txBody>
          <a:bodyPr vert="horz" lIns="94737" tIns="47369" rIns="94737" bIns="47369" rtlCol="0" anchor="b"/>
          <a:lstStyle>
            <a:lvl1pPr algn="r">
              <a:defRPr sz="1200">
                <a:latin typeface="Arial" charset="0"/>
              </a:defRPr>
            </a:lvl1pPr>
          </a:lstStyle>
          <a:p>
            <a:pPr>
              <a:defRPr/>
            </a:pPr>
            <a:fld id="{A6B57578-3713-49B4-8096-BDDC1F247E9C}" type="slidenum">
              <a:rPr lang="en-US"/>
              <a:pPr>
                <a:defRPr/>
              </a:pPr>
              <a:t>‹#›</a:t>
            </a:fld>
            <a:endParaRPr lang="en-US" dirty="0"/>
          </a:p>
        </p:txBody>
      </p:sp>
    </p:spTree>
    <p:extLst>
      <p:ext uri="{BB962C8B-B14F-4D97-AF65-F5344CB8AC3E}">
        <p14:creationId xmlns:p14="http://schemas.microsoft.com/office/powerpoint/2010/main" val="920722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8" y="1"/>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35" tIns="48268" rIns="96535" bIns="48268" numCol="1" anchor="t" anchorCtr="0" compatLnSpc="1">
            <a:prstTxWarp prst="textNoShape">
              <a:avLst/>
            </a:prstTxWarp>
          </a:bodyPr>
          <a:lstStyle>
            <a:lvl1pPr defTabSz="965439">
              <a:defRPr sz="1200">
                <a:latin typeface="Arial" charset="0"/>
              </a:defRPr>
            </a:lvl1pPr>
          </a:lstStyle>
          <a:p>
            <a:pPr>
              <a:defRPr/>
            </a:pPr>
            <a:endParaRPr lang="en-US" dirty="0"/>
          </a:p>
        </p:txBody>
      </p:sp>
      <p:sp>
        <p:nvSpPr>
          <p:cNvPr id="8195" name="Rectangle 3"/>
          <p:cNvSpPr>
            <a:spLocks noGrp="1" noChangeArrowheads="1"/>
          </p:cNvSpPr>
          <p:nvPr>
            <p:ph type="dt" idx="1"/>
          </p:nvPr>
        </p:nvSpPr>
        <p:spPr bwMode="auto">
          <a:xfrm>
            <a:off x="4142969" y="1"/>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35" tIns="48268" rIns="96535" bIns="48268" numCol="1" anchor="t" anchorCtr="0" compatLnSpc="1">
            <a:prstTxWarp prst="textNoShape">
              <a:avLst/>
            </a:prstTxWarp>
          </a:bodyPr>
          <a:lstStyle>
            <a:lvl1pPr algn="r" defTabSz="965439">
              <a:defRPr sz="1200">
                <a:latin typeface="Arial" charset="0"/>
              </a:defRPr>
            </a:lvl1pPr>
          </a:lstStyle>
          <a:p>
            <a:pPr>
              <a:defRPr/>
            </a:pPr>
            <a:endParaRPr lang="en-US" dirty="0"/>
          </a:p>
        </p:txBody>
      </p:sp>
      <p:sp>
        <p:nvSpPr>
          <p:cNvPr id="12698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732190" y="4561232"/>
            <a:ext cx="5850835" cy="432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35" tIns="48268" rIns="96535" bIns="4826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8" y="9119174"/>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35" tIns="48268" rIns="96535" bIns="48268" numCol="1" anchor="b" anchorCtr="0" compatLnSpc="1">
            <a:prstTxWarp prst="textNoShape">
              <a:avLst/>
            </a:prstTxWarp>
          </a:bodyPr>
          <a:lstStyle>
            <a:lvl1pPr defTabSz="965439">
              <a:defRPr sz="1200">
                <a:latin typeface="Arial" charset="0"/>
              </a:defRPr>
            </a:lvl1pPr>
          </a:lstStyle>
          <a:p>
            <a:pPr>
              <a:defRPr/>
            </a:pPr>
            <a:endParaRPr lang="en-US" dirty="0"/>
          </a:p>
        </p:txBody>
      </p:sp>
      <p:sp>
        <p:nvSpPr>
          <p:cNvPr id="8199" name="Rectangle 7"/>
          <p:cNvSpPr>
            <a:spLocks noGrp="1" noChangeArrowheads="1"/>
          </p:cNvSpPr>
          <p:nvPr>
            <p:ph type="sldNum" sz="quarter" idx="5"/>
          </p:nvPr>
        </p:nvSpPr>
        <p:spPr bwMode="auto">
          <a:xfrm>
            <a:off x="4142969" y="9119174"/>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35" tIns="48268" rIns="96535" bIns="48268" numCol="1" anchor="b" anchorCtr="0" compatLnSpc="1">
            <a:prstTxWarp prst="textNoShape">
              <a:avLst/>
            </a:prstTxWarp>
          </a:bodyPr>
          <a:lstStyle>
            <a:lvl1pPr algn="r" defTabSz="965439">
              <a:defRPr sz="1200">
                <a:latin typeface="Arial" charset="0"/>
              </a:defRPr>
            </a:lvl1pPr>
          </a:lstStyle>
          <a:p>
            <a:pPr>
              <a:defRPr/>
            </a:pPr>
            <a:fld id="{E5E1E797-9CEA-40DF-A474-5EB099CB1D71}" type="slidenum">
              <a:rPr lang="en-US"/>
              <a:pPr>
                <a:defRPr/>
              </a:pPr>
              <a:t>‹#›</a:t>
            </a:fld>
            <a:endParaRPr lang="en-US" dirty="0"/>
          </a:p>
        </p:txBody>
      </p:sp>
    </p:spTree>
    <p:extLst>
      <p:ext uri="{BB962C8B-B14F-4D97-AF65-F5344CB8AC3E}">
        <p14:creationId xmlns:p14="http://schemas.microsoft.com/office/powerpoint/2010/main" val="34875920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defTabSz="962436" eaLnBrk="0" hangingPunct="0">
              <a:spcBef>
                <a:spcPct val="30000"/>
              </a:spcBef>
              <a:defRPr sz="1200">
                <a:solidFill>
                  <a:schemeClr val="tx1"/>
                </a:solidFill>
                <a:latin typeface="Arial" pitchFamily="34" charset="0"/>
              </a:defRPr>
            </a:lvl1pPr>
            <a:lvl2pPr marL="740332" indent="-282972" defTabSz="962436" eaLnBrk="0" hangingPunct="0">
              <a:spcBef>
                <a:spcPct val="30000"/>
              </a:spcBef>
              <a:defRPr sz="1200">
                <a:solidFill>
                  <a:schemeClr val="tx1"/>
                </a:solidFill>
                <a:latin typeface="Arial" pitchFamily="34" charset="0"/>
              </a:defRPr>
            </a:lvl2pPr>
            <a:lvl3pPr marL="1140117" indent="-225391" defTabSz="962436" eaLnBrk="0" hangingPunct="0">
              <a:spcBef>
                <a:spcPct val="30000"/>
              </a:spcBef>
              <a:defRPr sz="1200">
                <a:solidFill>
                  <a:schemeClr val="tx1"/>
                </a:solidFill>
                <a:latin typeface="Arial" pitchFamily="34" charset="0"/>
              </a:defRPr>
            </a:lvl3pPr>
            <a:lvl4pPr marL="1595833" indent="-225391" defTabSz="962436" eaLnBrk="0" hangingPunct="0">
              <a:spcBef>
                <a:spcPct val="30000"/>
              </a:spcBef>
              <a:defRPr sz="1200">
                <a:solidFill>
                  <a:schemeClr val="tx1"/>
                </a:solidFill>
                <a:latin typeface="Arial" pitchFamily="34" charset="0"/>
              </a:defRPr>
            </a:lvl4pPr>
            <a:lvl5pPr marL="2053194" indent="-225391" defTabSz="962436" eaLnBrk="0" hangingPunct="0">
              <a:spcBef>
                <a:spcPct val="30000"/>
              </a:spcBef>
              <a:defRPr sz="1200">
                <a:solidFill>
                  <a:schemeClr val="tx1"/>
                </a:solidFill>
                <a:latin typeface="Arial" pitchFamily="34" charset="0"/>
              </a:defRPr>
            </a:lvl5pPr>
            <a:lvl6pPr marL="2527009" indent="-225391" defTabSz="962436" eaLnBrk="0" fontAlgn="base" hangingPunct="0">
              <a:spcBef>
                <a:spcPct val="30000"/>
              </a:spcBef>
              <a:spcAft>
                <a:spcPct val="0"/>
              </a:spcAft>
              <a:defRPr sz="1200">
                <a:solidFill>
                  <a:schemeClr val="tx1"/>
                </a:solidFill>
                <a:latin typeface="Arial" pitchFamily="34" charset="0"/>
              </a:defRPr>
            </a:lvl6pPr>
            <a:lvl7pPr marL="3000823" indent="-225391" defTabSz="962436" eaLnBrk="0" fontAlgn="base" hangingPunct="0">
              <a:spcBef>
                <a:spcPct val="30000"/>
              </a:spcBef>
              <a:spcAft>
                <a:spcPct val="0"/>
              </a:spcAft>
              <a:defRPr sz="1200">
                <a:solidFill>
                  <a:schemeClr val="tx1"/>
                </a:solidFill>
                <a:latin typeface="Arial" pitchFamily="34" charset="0"/>
              </a:defRPr>
            </a:lvl7pPr>
            <a:lvl8pPr marL="3474636" indent="-225391" defTabSz="962436" eaLnBrk="0" fontAlgn="base" hangingPunct="0">
              <a:spcBef>
                <a:spcPct val="30000"/>
              </a:spcBef>
              <a:spcAft>
                <a:spcPct val="0"/>
              </a:spcAft>
              <a:defRPr sz="1200">
                <a:solidFill>
                  <a:schemeClr val="tx1"/>
                </a:solidFill>
                <a:latin typeface="Arial" pitchFamily="34" charset="0"/>
              </a:defRPr>
            </a:lvl8pPr>
            <a:lvl9pPr marL="3948449" indent="-225391" defTabSz="962436"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ABE7C61-11B6-4456-B9B1-745BF1F1B298}" type="slidenum">
              <a:rPr lang="en-US" altLang="en-US" smtClean="0"/>
              <a:pPr eaLnBrk="1" hangingPunct="1">
                <a:spcBef>
                  <a:spcPct val="0"/>
                </a:spcBef>
              </a:pPr>
              <a:t>1</a:t>
            </a:fld>
            <a:endParaRPr lang="en-US" altLang="en-US" dirty="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xfrm>
            <a:off x="732183" y="4561227"/>
            <a:ext cx="5867400" cy="4567784"/>
          </a:xfrm>
          <a:noFill/>
        </p:spPr>
        <p:txBody>
          <a:bodyPr/>
          <a:lstStyle/>
          <a:p>
            <a:r>
              <a:rPr lang="en-US" sz="1500" b="1" dirty="0"/>
              <a:t>Prep for the February Primary: Completing Election Forms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defTabSz="962764" eaLnBrk="0" hangingPunct="0">
              <a:spcBef>
                <a:spcPct val="30000"/>
              </a:spcBef>
              <a:defRPr sz="1200">
                <a:solidFill>
                  <a:schemeClr val="tx1"/>
                </a:solidFill>
                <a:latin typeface="Arial" pitchFamily="34" charset="0"/>
              </a:defRPr>
            </a:lvl1pPr>
            <a:lvl2pPr marL="740586" indent="-283069" defTabSz="962764" eaLnBrk="0" hangingPunct="0">
              <a:spcBef>
                <a:spcPct val="30000"/>
              </a:spcBef>
              <a:defRPr sz="1200">
                <a:solidFill>
                  <a:schemeClr val="tx1"/>
                </a:solidFill>
                <a:latin typeface="Arial" pitchFamily="34" charset="0"/>
              </a:defRPr>
            </a:lvl2pPr>
            <a:lvl3pPr marL="1140505" indent="-225468" defTabSz="962764" eaLnBrk="0" hangingPunct="0">
              <a:spcBef>
                <a:spcPct val="30000"/>
              </a:spcBef>
              <a:defRPr sz="1200">
                <a:solidFill>
                  <a:schemeClr val="tx1"/>
                </a:solidFill>
                <a:latin typeface="Arial" pitchFamily="34" charset="0"/>
              </a:defRPr>
            </a:lvl3pPr>
            <a:lvl4pPr marL="1596375" indent="-225468" defTabSz="962764" eaLnBrk="0" hangingPunct="0">
              <a:spcBef>
                <a:spcPct val="30000"/>
              </a:spcBef>
              <a:defRPr sz="1200">
                <a:solidFill>
                  <a:schemeClr val="tx1"/>
                </a:solidFill>
                <a:latin typeface="Arial" pitchFamily="34" charset="0"/>
              </a:defRPr>
            </a:lvl4pPr>
            <a:lvl5pPr marL="2053895" indent="-225468" defTabSz="962764" eaLnBrk="0" hangingPunct="0">
              <a:spcBef>
                <a:spcPct val="30000"/>
              </a:spcBef>
              <a:defRPr sz="1200">
                <a:solidFill>
                  <a:schemeClr val="tx1"/>
                </a:solidFill>
                <a:latin typeface="Arial" pitchFamily="34" charset="0"/>
              </a:defRPr>
            </a:lvl5pPr>
            <a:lvl6pPr marL="2527870" indent="-225468" defTabSz="962764" eaLnBrk="0" fontAlgn="base" hangingPunct="0">
              <a:spcBef>
                <a:spcPct val="30000"/>
              </a:spcBef>
              <a:spcAft>
                <a:spcPct val="0"/>
              </a:spcAft>
              <a:defRPr sz="1200">
                <a:solidFill>
                  <a:schemeClr val="tx1"/>
                </a:solidFill>
                <a:latin typeface="Arial" pitchFamily="34" charset="0"/>
              </a:defRPr>
            </a:lvl6pPr>
            <a:lvl7pPr marL="3001846" indent="-225468" defTabSz="962764" eaLnBrk="0" fontAlgn="base" hangingPunct="0">
              <a:spcBef>
                <a:spcPct val="30000"/>
              </a:spcBef>
              <a:spcAft>
                <a:spcPct val="0"/>
              </a:spcAft>
              <a:defRPr sz="1200">
                <a:solidFill>
                  <a:schemeClr val="tx1"/>
                </a:solidFill>
                <a:latin typeface="Arial" pitchFamily="34" charset="0"/>
              </a:defRPr>
            </a:lvl7pPr>
            <a:lvl8pPr marL="3475820" indent="-225468" defTabSz="962764" eaLnBrk="0" fontAlgn="base" hangingPunct="0">
              <a:spcBef>
                <a:spcPct val="30000"/>
              </a:spcBef>
              <a:spcAft>
                <a:spcPct val="0"/>
              </a:spcAft>
              <a:defRPr sz="1200">
                <a:solidFill>
                  <a:schemeClr val="tx1"/>
                </a:solidFill>
                <a:latin typeface="Arial" pitchFamily="34" charset="0"/>
              </a:defRPr>
            </a:lvl8pPr>
            <a:lvl9pPr marL="3949798" indent="-225468" defTabSz="962764"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71A01C6-02F6-4A7C-B42C-839034F9A80C}" type="slidenum">
              <a:rPr lang="en-US" altLang="en-US" smtClean="0"/>
              <a:pPr eaLnBrk="1" hangingPunct="1">
                <a:spcBef>
                  <a:spcPct val="0"/>
                </a:spcBef>
              </a:pPr>
              <a:t>10</a:t>
            </a:fld>
            <a:endParaRPr lang="en-US" altLang="en-US"/>
          </a:p>
        </p:txBody>
      </p:sp>
      <p:sp>
        <p:nvSpPr>
          <p:cNvPr id="173059" name="Rectangle 2"/>
          <p:cNvSpPr>
            <a:spLocks noGrp="1" noRot="1" noChangeAspect="1" noChangeArrowheads="1" noTextEdit="1"/>
          </p:cNvSpPr>
          <p:nvPr>
            <p:ph type="sldImg"/>
          </p:nvPr>
        </p:nvSpPr>
        <p:spPr>
          <a:xfrm>
            <a:off x="1257300" y="719138"/>
            <a:ext cx="4800600" cy="3600450"/>
          </a:xfrm>
          <a:ln/>
        </p:spPr>
      </p:sp>
      <p:sp>
        <p:nvSpPr>
          <p:cNvPr id="173060" name="Rectangle 3"/>
          <p:cNvSpPr>
            <a:spLocks noGrp="1" noChangeArrowheads="1"/>
          </p:cNvSpPr>
          <p:nvPr>
            <p:ph type="body" idx="1"/>
          </p:nvPr>
        </p:nvSpPr>
        <p:spPr>
          <a:noFill/>
        </p:spPr>
        <p:txBody>
          <a:bodyPr/>
          <a:lstStyle/>
          <a:p>
            <a:pPr indent="-201139"/>
            <a:r>
              <a:rPr lang="en-US" sz="1800" b="1" dirty="0">
                <a:latin typeface="Arial" panose="020B0604020202020204" pitchFamily="34" charset="0"/>
                <a:cs typeface="Arial" panose="020B0604020202020204" pitchFamily="34" charset="0"/>
              </a:rPr>
              <a:t>Incident Log Examples</a:t>
            </a:r>
          </a:p>
        </p:txBody>
      </p:sp>
    </p:spTree>
    <p:extLst>
      <p:ext uri="{BB962C8B-B14F-4D97-AF65-F5344CB8AC3E}">
        <p14:creationId xmlns:p14="http://schemas.microsoft.com/office/powerpoint/2010/main" val="3171737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defTabSz="962764" eaLnBrk="0" hangingPunct="0">
              <a:spcBef>
                <a:spcPct val="30000"/>
              </a:spcBef>
              <a:defRPr sz="1200">
                <a:solidFill>
                  <a:schemeClr val="tx1"/>
                </a:solidFill>
                <a:latin typeface="Arial" pitchFamily="34" charset="0"/>
              </a:defRPr>
            </a:lvl1pPr>
            <a:lvl2pPr marL="740586" indent="-283069" defTabSz="962764" eaLnBrk="0" hangingPunct="0">
              <a:spcBef>
                <a:spcPct val="30000"/>
              </a:spcBef>
              <a:defRPr sz="1200">
                <a:solidFill>
                  <a:schemeClr val="tx1"/>
                </a:solidFill>
                <a:latin typeface="Arial" pitchFamily="34" charset="0"/>
              </a:defRPr>
            </a:lvl2pPr>
            <a:lvl3pPr marL="1140505" indent="-225468" defTabSz="962764" eaLnBrk="0" hangingPunct="0">
              <a:spcBef>
                <a:spcPct val="30000"/>
              </a:spcBef>
              <a:defRPr sz="1200">
                <a:solidFill>
                  <a:schemeClr val="tx1"/>
                </a:solidFill>
                <a:latin typeface="Arial" pitchFamily="34" charset="0"/>
              </a:defRPr>
            </a:lvl3pPr>
            <a:lvl4pPr marL="1596375" indent="-225468" defTabSz="962764" eaLnBrk="0" hangingPunct="0">
              <a:spcBef>
                <a:spcPct val="30000"/>
              </a:spcBef>
              <a:defRPr sz="1200">
                <a:solidFill>
                  <a:schemeClr val="tx1"/>
                </a:solidFill>
                <a:latin typeface="Arial" pitchFamily="34" charset="0"/>
              </a:defRPr>
            </a:lvl4pPr>
            <a:lvl5pPr marL="2053895" indent="-225468" defTabSz="962764" eaLnBrk="0" hangingPunct="0">
              <a:spcBef>
                <a:spcPct val="30000"/>
              </a:spcBef>
              <a:defRPr sz="1200">
                <a:solidFill>
                  <a:schemeClr val="tx1"/>
                </a:solidFill>
                <a:latin typeface="Arial" pitchFamily="34" charset="0"/>
              </a:defRPr>
            </a:lvl5pPr>
            <a:lvl6pPr marL="2527870" indent="-225468" defTabSz="962764" eaLnBrk="0" fontAlgn="base" hangingPunct="0">
              <a:spcBef>
                <a:spcPct val="30000"/>
              </a:spcBef>
              <a:spcAft>
                <a:spcPct val="0"/>
              </a:spcAft>
              <a:defRPr sz="1200">
                <a:solidFill>
                  <a:schemeClr val="tx1"/>
                </a:solidFill>
                <a:latin typeface="Arial" pitchFamily="34" charset="0"/>
              </a:defRPr>
            </a:lvl6pPr>
            <a:lvl7pPr marL="3001846" indent="-225468" defTabSz="962764" eaLnBrk="0" fontAlgn="base" hangingPunct="0">
              <a:spcBef>
                <a:spcPct val="30000"/>
              </a:spcBef>
              <a:spcAft>
                <a:spcPct val="0"/>
              </a:spcAft>
              <a:defRPr sz="1200">
                <a:solidFill>
                  <a:schemeClr val="tx1"/>
                </a:solidFill>
                <a:latin typeface="Arial" pitchFamily="34" charset="0"/>
              </a:defRPr>
            </a:lvl7pPr>
            <a:lvl8pPr marL="3475820" indent="-225468" defTabSz="962764" eaLnBrk="0" fontAlgn="base" hangingPunct="0">
              <a:spcBef>
                <a:spcPct val="30000"/>
              </a:spcBef>
              <a:spcAft>
                <a:spcPct val="0"/>
              </a:spcAft>
              <a:defRPr sz="1200">
                <a:solidFill>
                  <a:schemeClr val="tx1"/>
                </a:solidFill>
                <a:latin typeface="Arial" pitchFamily="34" charset="0"/>
              </a:defRPr>
            </a:lvl8pPr>
            <a:lvl9pPr marL="3949798" indent="-225468" defTabSz="962764"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71A01C6-02F6-4A7C-B42C-839034F9A80C}" type="slidenum">
              <a:rPr lang="en-US" altLang="en-US" smtClean="0"/>
              <a:pPr eaLnBrk="1" hangingPunct="1">
                <a:spcBef>
                  <a:spcPct val="0"/>
                </a:spcBef>
              </a:pPr>
              <a:t>11</a:t>
            </a:fld>
            <a:endParaRPr lang="en-US" altLang="en-US"/>
          </a:p>
        </p:txBody>
      </p:sp>
      <p:sp>
        <p:nvSpPr>
          <p:cNvPr id="173059" name="Rectangle 2"/>
          <p:cNvSpPr>
            <a:spLocks noGrp="1" noRot="1" noChangeAspect="1" noChangeArrowheads="1" noTextEdit="1"/>
          </p:cNvSpPr>
          <p:nvPr>
            <p:ph type="sldImg"/>
          </p:nvPr>
        </p:nvSpPr>
        <p:spPr>
          <a:xfrm>
            <a:off x="1257300" y="719138"/>
            <a:ext cx="4800600" cy="3600450"/>
          </a:xfrm>
          <a:ln/>
        </p:spPr>
      </p:sp>
      <p:sp>
        <p:nvSpPr>
          <p:cNvPr id="173060" name="Rectangle 3"/>
          <p:cNvSpPr>
            <a:spLocks noGrp="1" noChangeArrowheads="1"/>
          </p:cNvSpPr>
          <p:nvPr>
            <p:ph type="body" idx="1"/>
          </p:nvPr>
        </p:nvSpPr>
        <p:spPr>
          <a:noFill/>
        </p:spPr>
        <p:txBody>
          <a:bodyPr/>
          <a:lstStyle/>
          <a:p>
            <a:pPr indent="-201139"/>
            <a:r>
              <a:rPr lang="en-US" sz="1800" b="1" dirty="0">
                <a:latin typeface="Arial" panose="020B0604020202020204" pitchFamily="34" charset="0"/>
                <a:cs typeface="Arial" panose="020B0604020202020204" pitchFamily="34" charset="0"/>
              </a:rPr>
              <a:t>After the Poll Close</a:t>
            </a:r>
          </a:p>
          <a:p>
            <a:pPr marL="255994" lvl="1" defTabSz="914266">
              <a:defRPr/>
            </a:pPr>
            <a:endParaRPr lang="en-US" altLang="en-US" sz="1800" dirty="0">
              <a:latin typeface="Arial" panose="020B0604020202020204" pitchFamily="34" charset="0"/>
            </a:endParaRPr>
          </a:p>
          <a:p>
            <a:pPr marL="255994" lvl="1"/>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8930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defTabSz="962764" eaLnBrk="0" hangingPunct="0">
              <a:spcBef>
                <a:spcPct val="30000"/>
              </a:spcBef>
              <a:defRPr sz="1200">
                <a:solidFill>
                  <a:schemeClr val="tx1"/>
                </a:solidFill>
                <a:latin typeface="Arial" pitchFamily="34" charset="0"/>
              </a:defRPr>
            </a:lvl1pPr>
            <a:lvl2pPr marL="740586" indent="-283069" defTabSz="962764" eaLnBrk="0" hangingPunct="0">
              <a:spcBef>
                <a:spcPct val="30000"/>
              </a:spcBef>
              <a:defRPr sz="1200">
                <a:solidFill>
                  <a:schemeClr val="tx1"/>
                </a:solidFill>
                <a:latin typeface="Arial" pitchFamily="34" charset="0"/>
              </a:defRPr>
            </a:lvl2pPr>
            <a:lvl3pPr marL="1140505" indent="-225468" defTabSz="962764" eaLnBrk="0" hangingPunct="0">
              <a:spcBef>
                <a:spcPct val="30000"/>
              </a:spcBef>
              <a:defRPr sz="1200">
                <a:solidFill>
                  <a:schemeClr val="tx1"/>
                </a:solidFill>
                <a:latin typeface="Arial" pitchFamily="34" charset="0"/>
              </a:defRPr>
            </a:lvl3pPr>
            <a:lvl4pPr marL="1596375" indent="-225468" defTabSz="962764" eaLnBrk="0" hangingPunct="0">
              <a:spcBef>
                <a:spcPct val="30000"/>
              </a:spcBef>
              <a:defRPr sz="1200">
                <a:solidFill>
                  <a:schemeClr val="tx1"/>
                </a:solidFill>
                <a:latin typeface="Arial" pitchFamily="34" charset="0"/>
              </a:defRPr>
            </a:lvl4pPr>
            <a:lvl5pPr marL="2053895" indent="-225468" defTabSz="962764" eaLnBrk="0" hangingPunct="0">
              <a:spcBef>
                <a:spcPct val="30000"/>
              </a:spcBef>
              <a:defRPr sz="1200">
                <a:solidFill>
                  <a:schemeClr val="tx1"/>
                </a:solidFill>
                <a:latin typeface="Arial" pitchFamily="34" charset="0"/>
              </a:defRPr>
            </a:lvl5pPr>
            <a:lvl6pPr marL="2527870" indent="-225468" defTabSz="962764" eaLnBrk="0" fontAlgn="base" hangingPunct="0">
              <a:spcBef>
                <a:spcPct val="30000"/>
              </a:spcBef>
              <a:spcAft>
                <a:spcPct val="0"/>
              </a:spcAft>
              <a:defRPr sz="1200">
                <a:solidFill>
                  <a:schemeClr val="tx1"/>
                </a:solidFill>
                <a:latin typeface="Arial" pitchFamily="34" charset="0"/>
              </a:defRPr>
            </a:lvl6pPr>
            <a:lvl7pPr marL="3001846" indent="-225468" defTabSz="962764" eaLnBrk="0" fontAlgn="base" hangingPunct="0">
              <a:spcBef>
                <a:spcPct val="30000"/>
              </a:spcBef>
              <a:spcAft>
                <a:spcPct val="0"/>
              </a:spcAft>
              <a:defRPr sz="1200">
                <a:solidFill>
                  <a:schemeClr val="tx1"/>
                </a:solidFill>
                <a:latin typeface="Arial" pitchFamily="34" charset="0"/>
              </a:defRPr>
            </a:lvl7pPr>
            <a:lvl8pPr marL="3475820" indent="-225468" defTabSz="962764" eaLnBrk="0" fontAlgn="base" hangingPunct="0">
              <a:spcBef>
                <a:spcPct val="30000"/>
              </a:spcBef>
              <a:spcAft>
                <a:spcPct val="0"/>
              </a:spcAft>
              <a:defRPr sz="1200">
                <a:solidFill>
                  <a:schemeClr val="tx1"/>
                </a:solidFill>
                <a:latin typeface="Arial" pitchFamily="34" charset="0"/>
              </a:defRPr>
            </a:lvl8pPr>
            <a:lvl9pPr marL="3949798" indent="-225468" defTabSz="962764"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71A01C6-02F6-4A7C-B42C-839034F9A80C}" type="slidenum">
              <a:rPr lang="en-US" altLang="en-US" smtClean="0"/>
              <a:pPr eaLnBrk="1" hangingPunct="1">
                <a:spcBef>
                  <a:spcPct val="0"/>
                </a:spcBef>
              </a:pPr>
              <a:t>12</a:t>
            </a:fld>
            <a:endParaRPr lang="en-US" altLang="en-US"/>
          </a:p>
        </p:txBody>
      </p:sp>
      <p:sp>
        <p:nvSpPr>
          <p:cNvPr id="173059" name="Rectangle 2"/>
          <p:cNvSpPr>
            <a:spLocks noGrp="1" noRot="1" noChangeAspect="1" noChangeArrowheads="1" noTextEdit="1"/>
          </p:cNvSpPr>
          <p:nvPr>
            <p:ph type="sldImg"/>
          </p:nvPr>
        </p:nvSpPr>
        <p:spPr>
          <a:xfrm>
            <a:off x="1257300" y="719138"/>
            <a:ext cx="4800600" cy="3600450"/>
          </a:xfrm>
          <a:ln/>
        </p:spPr>
      </p:sp>
      <p:sp>
        <p:nvSpPr>
          <p:cNvPr id="173060" name="Rectangle 3"/>
          <p:cNvSpPr>
            <a:spLocks noGrp="1" noChangeArrowheads="1"/>
          </p:cNvSpPr>
          <p:nvPr>
            <p:ph type="body" idx="1"/>
          </p:nvPr>
        </p:nvSpPr>
        <p:spPr>
          <a:noFill/>
        </p:spPr>
        <p:txBody>
          <a:bodyPr/>
          <a:lstStyle/>
          <a:p>
            <a:pPr indent="-201139"/>
            <a:r>
              <a:rPr lang="en-US" sz="1800" b="1" dirty="0">
                <a:latin typeface="Arial" panose="020B0604020202020204" pitchFamily="34" charset="0"/>
                <a:cs typeface="Arial" panose="020B0604020202020204" pitchFamily="34" charset="0"/>
              </a:rPr>
              <a:t>Voting Equipment Chain of Custody (after the polls close)</a:t>
            </a:r>
          </a:p>
          <a:p>
            <a:pPr marL="255994" lvl="1"/>
            <a:endParaRPr lang="en-US" sz="1800" b="1" dirty="0">
              <a:latin typeface="Arial" panose="020B0604020202020204" pitchFamily="34" charset="0"/>
              <a:cs typeface="Arial" panose="020B0604020202020204" pitchFamily="34" charset="0"/>
            </a:endParaRPr>
          </a:p>
          <a:p>
            <a:pPr marL="255994" lvl="1"/>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4370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defTabSz="962764" eaLnBrk="0" hangingPunct="0">
              <a:spcBef>
                <a:spcPct val="30000"/>
              </a:spcBef>
              <a:defRPr sz="1200">
                <a:solidFill>
                  <a:schemeClr val="tx1"/>
                </a:solidFill>
                <a:latin typeface="Arial" pitchFamily="34" charset="0"/>
              </a:defRPr>
            </a:lvl1pPr>
            <a:lvl2pPr marL="740586" indent="-283069" defTabSz="962764" eaLnBrk="0" hangingPunct="0">
              <a:spcBef>
                <a:spcPct val="30000"/>
              </a:spcBef>
              <a:defRPr sz="1200">
                <a:solidFill>
                  <a:schemeClr val="tx1"/>
                </a:solidFill>
                <a:latin typeface="Arial" pitchFamily="34" charset="0"/>
              </a:defRPr>
            </a:lvl2pPr>
            <a:lvl3pPr marL="1140505" indent="-225468" defTabSz="962764" eaLnBrk="0" hangingPunct="0">
              <a:spcBef>
                <a:spcPct val="30000"/>
              </a:spcBef>
              <a:defRPr sz="1200">
                <a:solidFill>
                  <a:schemeClr val="tx1"/>
                </a:solidFill>
                <a:latin typeface="Arial" pitchFamily="34" charset="0"/>
              </a:defRPr>
            </a:lvl3pPr>
            <a:lvl4pPr marL="1596375" indent="-225468" defTabSz="962764" eaLnBrk="0" hangingPunct="0">
              <a:spcBef>
                <a:spcPct val="30000"/>
              </a:spcBef>
              <a:defRPr sz="1200">
                <a:solidFill>
                  <a:schemeClr val="tx1"/>
                </a:solidFill>
                <a:latin typeface="Arial" pitchFamily="34" charset="0"/>
              </a:defRPr>
            </a:lvl4pPr>
            <a:lvl5pPr marL="2053895" indent="-225468" defTabSz="962764" eaLnBrk="0" hangingPunct="0">
              <a:spcBef>
                <a:spcPct val="30000"/>
              </a:spcBef>
              <a:defRPr sz="1200">
                <a:solidFill>
                  <a:schemeClr val="tx1"/>
                </a:solidFill>
                <a:latin typeface="Arial" pitchFamily="34" charset="0"/>
              </a:defRPr>
            </a:lvl5pPr>
            <a:lvl6pPr marL="2527870" indent="-225468" defTabSz="962764" eaLnBrk="0" fontAlgn="base" hangingPunct="0">
              <a:spcBef>
                <a:spcPct val="30000"/>
              </a:spcBef>
              <a:spcAft>
                <a:spcPct val="0"/>
              </a:spcAft>
              <a:defRPr sz="1200">
                <a:solidFill>
                  <a:schemeClr val="tx1"/>
                </a:solidFill>
                <a:latin typeface="Arial" pitchFamily="34" charset="0"/>
              </a:defRPr>
            </a:lvl6pPr>
            <a:lvl7pPr marL="3001846" indent="-225468" defTabSz="962764" eaLnBrk="0" fontAlgn="base" hangingPunct="0">
              <a:spcBef>
                <a:spcPct val="30000"/>
              </a:spcBef>
              <a:spcAft>
                <a:spcPct val="0"/>
              </a:spcAft>
              <a:defRPr sz="1200">
                <a:solidFill>
                  <a:schemeClr val="tx1"/>
                </a:solidFill>
                <a:latin typeface="Arial" pitchFamily="34" charset="0"/>
              </a:defRPr>
            </a:lvl7pPr>
            <a:lvl8pPr marL="3475820" indent="-225468" defTabSz="962764" eaLnBrk="0" fontAlgn="base" hangingPunct="0">
              <a:spcBef>
                <a:spcPct val="30000"/>
              </a:spcBef>
              <a:spcAft>
                <a:spcPct val="0"/>
              </a:spcAft>
              <a:defRPr sz="1200">
                <a:solidFill>
                  <a:schemeClr val="tx1"/>
                </a:solidFill>
                <a:latin typeface="Arial" pitchFamily="34" charset="0"/>
              </a:defRPr>
            </a:lvl8pPr>
            <a:lvl9pPr marL="3949798" indent="-225468" defTabSz="962764"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71A01C6-02F6-4A7C-B42C-839034F9A80C}" type="slidenum">
              <a:rPr lang="en-US" altLang="en-US" smtClean="0"/>
              <a:pPr eaLnBrk="1" hangingPunct="1">
                <a:spcBef>
                  <a:spcPct val="0"/>
                </a:spcBef>
              </a:pPr>
              <a:t>13</a:t>
            </a:fld>
            <a:endParaRPr lang="en-US" altLang="en-US"/>
          </a:p>
        </p:txBody>
      </p:sp>
      <p:sp>
        <p:nvSpPr>
          <p:cNvPr id="173059" name="Rectangle 2"/>
          <p:cNvSpPr>
            <a:spLocks noGrp="1" noRot="1" noChangeAspect="1" noChangeArrowheads="1" noTextEdit="1"/>
          </p:cNvSpPr>
          <p:nvPr>
            <p:ph type="sldImg"/>
          </p:nvPr>
        </p:nvSpPr>
        <p:spPr>
          <a:xfrm>
            <a:off x="1257300" y="719138"/>
            <a:ext cx="4800600" cy="3600450"/>
          </a:xfrm>
          <a:ln/>
        </p:spPr>
      </p:sp>
      <p:sp>
        <p:nvSpPr>
          <p:cNvPr id="173060" name="Rectangle 3"/>
          <p:cNvSpPr>
            <a:spLocks noGrp="1" noChangeArrowheads="1"/>
          </p:cNvSpPr>
          <p:nvPr>
            <p:ph type="body" idx="1"/>
          </p:nvPr>
        </p:nvSpPr>
        <p:spPr>
          <a:noFill/>
        </p:spPr>
        <p:txBody>
          <a:bodyPr/>
          <a:lstStyle/>
          <a:p>
            <a:pPr indent="-201139"/>
            <a:r>
              <a:rPr lang="en-US" sz="1800" b="1" dirty="0">
                <a:latin typeface="Arial" panose="020B0604020202020204" pitchFamily="34" charset="0"/>
                <a:cs typeface="Arial" panose="020B0604020202020204" pitchFamily="34" charset="0"/>
              </a:rPr>
              <a:t>Voter Statistics</a:t>
            </a:r>
          </a:p>
          <a:p>
            <a:pPr marL="255994" lvl="1"/>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4666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defTabSz="962764" eaLnBrk="0" hangingPunct="0">
              <a:spcBef>
                <a:spcPct val="30000"/>
              </a:spcBef>
              <a:defRPr sz="1200">
                <a:solidFill>
                  <a:schemeClr val="tx1"/>
                </a:solidFill>
                <a:latin typeface="Arial" pitchFamily="34" charset="0"/>
              </a:defRPr>
            </a:lvl1pPr>
            <a:lvl2pPr marL="740586" indent="-283069" defTabSz="962764" eaLnBrk="0" hangingPunct="0">
              <a:spcBef>
                <a:spcPct val="30000"/>
              </a:spcBef>
              <a:defRPr sz="1200">
                <a:solidFill>
                  <a:schemeClr val="tx1"/>
                </a:solidFill>
                <a:latin typeface="Arial" pitchFamily="34" charset="0"/>
              </a:defRPr>
            </a:lvl2pPr>
            <a:lvl3pPr marL="1140505" indent="-225468" defTabSz="962764" eaLnBrk="0" hangingPunct="0">
              <a:spcBef>
                <a:spcPct val="30000"/>
              </a:spcBef>
              <a:defRPr sz="1200">
                <a:solidFill>
                  <a:schemeClr val="tx1"/>
                </a:solidFill>
                <a:latin typeface="Arial" pitchFamily="34" charset="0"/>
              </a:defRPr>
            </a:lvl3pPr>
            <a:lvl4pPr marL="1596375" indent="-225468" defTabSz="962764" eaLnBrk="0" hangingPunct="0">
              <a:spcBef>
                <a:spcPct val="30000"/>
              </a:spcBef>
              <a:defRPr sz="1200">
                <a:solidFill>
                  <a:schemeClr val="tx1"/>
                </a:solidFill>
                <a:latin typeface="Arial" pitchFamily="34" charset="0"/>
              </a:defRPr>
            </a:lvl4pPr>
            <a:lvl5pPr marL="2053895" indent="-225468" defTabSz="962764" eaLnBrk="0" hangingPunct="0">
              <a:spcBef>
                <a:spcPct val="30000"/>
              </a:spcBef>
              <a:defRPr sz="1200">
                <a:solidFill>
                  <a:schemeClr val="tx1"/>
                </a:solidFill>
                <a:latin typeface="Arial" pitchFamily="34" charset="0"/>
              </a:defRPr>
            </a:lvl5pPr>
            <a:lvl6pPr marL="2527870" indent="-225468" defTabSz="962764" eaLnBrk="0" fontAlgn="base" hangingPunct="0">
              <a:spcBef>
                <a:spcPct val="30000"/>
              </a:spcBef>
              <a:spcAft>
                <a:spcPct val="0"/>
              </a:spcAft>
              <a:defRPr sz="1200">
                <a:solidFill>
                  <a:schemeClr val="tx1"/>
                </a:solidFill>
                <a:latin typeface="Arial" pitchFamily="34" charset="0"/>
              </a:defRPr>
            </a:lvl6pPr>
            <a:lvl7pPr marL="3001846" indent="-225468" defTabSz="962764" eaLnBrk="0" fontAlgn="base" hangingPunct="0">
              <a:spcBef>
                <a:spcPct val="30000"/>
              </a:spcBef>
              <a:spcAft>
                <a:spcPct val="0"/>
              </a:spcAft>
              <a:defRPr sz="1200">
                <a:solidFill>
                  <a:schemeClr val="tx1"/>
                </a:solidFill>
                <a:latin typeface="Arial" pitchFamily="34" charset="0"/>
              </a:defRPr>
            </a:lvl7pPr>
            <a:lvl8pPr marL="3475820" indent="-225468" defTabSz="962764" eaLnBrk="0" fontAlgn="base" hangingPunct="0">
              <a:spcBef>
                <a:spcPct val="30000"/>
              </a:spcBef>
              <a:spcAft>
                <a:spcPct val="0"/>
              </a:spcAft>
              <a:defRPr sz="1200">
                <a:solidFill>
                  <a:schemeClr val="tx1"/>
                </a:solidFill>
                <a:latin typeface="Arial" pitchFamily="34" charset="0"/>
              </a:defRPr>
            </a:lvl8pPr>
            <a:lvl9pPr marL="3949798" indent="-225468" defTabSz="962764"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71A01C6-02F6-4A7C-B42C-839034F9A80C}" type="slidenum">
              <a:rPr lang="en-US" altLang="en-US" smtClean="0"/>
              <a:pPr eaLnBrk="1" hangingPunct="1">
                <a:spcBef>
                  <a:spcPct val="0"/>
                </a:spcBef>
              </a:pPr>
              <a:t>14</a:t>
            </a:fld>
            <a:endParaRPr lang="en-US" altLang="en-US"/>
          </a:p>
        </p:txBody>
      </p:sp>
      <p:sp>
        <p:nvSpPr>
          <p:cNvPr id="173059" name="Rectangle 2"/>
          <p:cNvSpPr>
            <a:spLocks noGrp="1" noRot="1" noChangeAspect="1" noChangeArrowheads="1" noTextEdit="1"/>
          </p:cNvSpPr>
          <p:nvPr>
            <p:ph type="sldImg"/>
          </p:nvPr>
        </p:nvSpPr>
        <p:spPr>
          <a:xfrm>
            <a:off x="1257300" y="719138"/>
            <a:ext cx="4800600" cy="3600450"/>
          </a:xfrm>
          <a:ln/>
        </p:spPr>
      </p:sp>
      <p:sp>
        <p:nvSpPr>
          <p:cNvPr id="173060" name="Rectangle 3"/>
          <p:cNvSpPr>
            <a:spLocks noGrp="1" noChangeArrowheads="1"/>
          </p:cNvSpPr>
          <p:nvPr>
            <p:ph type="body" idx="1"/>
          </p:nvPr>
        </p:nvSpPr>
        <p:spPr>
          <a:noFill/>
        </p:spPr>
        <p:txBody>
          <a:bodyPr/>
          <a:lstStyle/>
          <a:p>
            <a:pPr indent="-201139"/>
            <a:r>
              <a:rPr lang="en-US" sz="1800" b="1" dirty="0">
                <a:latin typeface="Arial" panose="020B0604020202020204" pitchFamily="34" charset="0"/>
                <a:cs typeface="Arial" panose="020B0604020202020204" pitchFamily="34" charset="0"/>
              </a:rPr>
              <a:t>Election Officials Certification </a:t>
            </a:r>
          </a:p>
          <a:p>
            <a:pPr indent="-201139"/>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6396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A48465AD-188D-4D73-AF2B-084F1598F91A}"/>
              </a:ext>
            </a:extLst>
          </p:cNvPr>
          <p:cNvSpPr>
            <a:spLocks noGrp="1" noChangeArrowheads="1"/>
          </p:cNvSpPr>
          <p:nvPr>
            <p:ph type="sldNum" sz="quarter" idx="5"/>
          </p:nvPr>
        </p:nvSpPr>
        <p:spPr>
          <a:noFill/>
        </p:spPr>
        <p:txBody>
          <a:bodyPr/>
          <a:lstStyle>
            <a:lvl1pPr defTabSz="1009160">
              <a:spcBef>
                <a:spcPct val="30000"/>
              </a:spcBef>
              <a:defRPr sz="1300">
                <a:solidFill>
                  <a:schemeClr val="tx1"/>
                </a:solidFill>
                <a:latin typeface="Arial" panose="020B0604020202020204" pitchFamily="34" charset="0"/>
              </a:defRPr>
            </a:lvl1pPr>
            <a:lvl2pPr marL="775635" indent="-295242" defTabSz="1009160">
              <a:spcBef>
                <a:spcPct val="30000"/>
              </a:spcBef>
              <a:defRPr sz="1300">
                <a:solidFill>
                  <a:schemeClr val="tx1"/>
                </a:solidFill>
                <a:latin typeface="Arial" panose="020B0604020202020204" pitchFamily="34" charset="0"/>
              </a:defRPr>
            </a:lvl2pPr>
            <a:lvl3pPr marL="1195980" indent="-235193" defTabSz="1009160">
              <a:spcBef>
                <a:spcPct val="30000"/>
              </a:spcBef>
              <a:defRPr sz="1300">
                <a:solidFill>
                  <a:schemeClr val="tx1"/>
                </a:solidFill>
                <a:latin typeface="Arial" panose="020B0604020202020204" pitchFamily="34" charset="0"/>
              </a:defRPr>
            </a:lvl3pPr>
            <a:lvl4pPr marL="1674704" indent="-235193" defTabSz="1009160">
              <a:spcBef>
                <a:spcPct val="30000"/>
              </a:spcBef>
              <a:defRPr sz="1300">
                <a:solidFill>
                  <a:schemeClr val="tx1"/>
                </a:solidFill>
                <a:latin typeface="Arial" panose="020B0604020202020204" pitchFamily="34" charset="0"/>
              </a:defRPr>
            </a:lvl4pPr>
            <a:lvl5pPr marL="2156767" indent="-235193" defTabSz="1009160">
              <a:spcBef>
                <a:spcPct val="30000"/>
              </a:spcBef>
              <a:defRPr sz="1300">
                <a:solidFill>
                  <a:schemeClr val="tx1"/>
                </a:solidFill>
                <a:latin typeface="Arial" panose="020B0604020202020204" pitchFamily="34" charset="0"/>
              </a:defRPr>
            </a:lvl5pPr>
            <a:lvl6pPr marL="2637159" indent="-235193" defTabSz="1009160" eaLnBrk="0" fontAlgn="base" hangingPunct="0">
              <a:spcBef>
                <a:spcPct val="30000"/>
              </a:spcBef>
              <a:spcAft>
                <a:spcPct val="0"/>
              </a:spcAft>
              <a:defRPr sz="1300">
                <a:solidFill>
                  <a:schemeClr val="tx1"/>
                </a:solidFill>
                <a:latin typeface="Arial" panose="020B0604020202020204" pitchFamily="34" charset="0"/>
              </a:defRPr>
            </a:lvl6pPr>
            <a:lvl7pPr marL="3117552" indent="-235193" defTabSz="1009160" eaLnBrk="0" fontAlgn="base" hangingPunct="0">
              <a:spcBef>
                <a:spcPct val="30000"/>
              </a:spcBef>
              <a:spcAft>
                <a:spcPct val="0"/>
              </a:spcAft>
              <a:defRPr sz="1300">
                <a:solidFill>
                  <a:schemeClr val="tx1"/>
                </a:solidFill>
                <a:latin typeface="Arial" panose="020B0604020202020204" pitchFamily="34" charset="0"/>
              </a:defRPr>
            </a:lvl7pPr>
            <a:lvl8pPr marL="3597946" indent="-235193" defTabSz="1009160" eaLnBrk="0" fontAlgn="base" hangingPunct="0">
              <a:spcBef>
                <a:spcPct val="30000"/>
              </a:spcBef>
              <a:spcAft>
                <a:spcPct val="0"/>
              </a:spcAft>
              <a:defRPr sz="1300">
                <a:solidFill>
                  <a:schemeClr val="tx1"/>
                </a:solidFill>
                <a:latin typeface="Arial" panose="020B0604020202020204" pitchFamily="34" charset="0"/>
              </a:defRPr>
            </a:lvl8pPr>
            <a:lvl9pPr marL="4078338" indent="-235193" defTabSz="100916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EE1E3C4-7573-4C99-91CC-6C4E5F9A934D}" type="slidenum">
              <a:rPr lang="en-US" altLang="en-US" smtClean="0"/>
              <a:pPr>
                <a:spcBef>
                  <a:spcPct val="0"/>
                </a:spcBef>
              </a:pPr>
              <a:t>15</a:t>
            </a:fld>
            <a:endParaRPr lang="en-US" altLang="en-US" dirty="0"/>
          </a:p>
        </p:txBody>
      </p:sp>
      <p:sp>
        <p:nvSpPr>
          <p:cNvPr id="36867" name="Rectangle 2">
            <a:extLst>
              <a:ext uri="{FF2B5EF4-FFF2-40B4-BE49-F238E27FC236}">
                <a16:creationId xmlns:a16="http://schemas.microsoft.com/office/drawing/2014/main" id="{85630718-6FEF-4FB8-88DB-8A3DDB41FB1D}"/>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FE64434E-75F4-4A04-813E-28C9EF12BCB8}"/>
              </a:ext>
            </a:extLst>
          </p:cNvPr>
          <p:cNvSpPr>
            <a:spLocks noGrp="1" noChangeArrowheads="1"/>
          </p:cNvSpPr>
          <p:nvPr>
            <p:ph type="body" idx="1"/>
          </p:nvPr>
        </p:nvSpPr>
        <p:spPr>
          <a:noFill/>
        </p:spPr>
        <p:txBody>
          <a:bodyPr/>
          <a:lstStyle/>
          <a:p>
            <a:pPr>
              <a:defRPr/>
            </a:pPr>
            <a:r>
              <a:rPr lang="en-US" b="1" dirty="0"/>
              <a:t>Voter Registration Application (El-131)</a:t>
            </a:r>
          </a:p>
          <a:p>
            <a:pPr>
              <a:defRPr/>
            </a:pPr>
            <a:endParaRPr lang="en-US" altLang="en-US" sz="2300" dirty="0">
              <a:cs typeface="Arial" panose="020B0604020202020204" pitchFamily="34" charset="0"/>
            </a:endParaRPr>
          </a:p>
        </p:txBody>
      </p:sp>
    </p:spTree>
    <p:extLst>
      <p:ext uri="{BB962C8B-B14F-4D97-AF65-F5344CB8AC3E}">
        <p14:creationId xmlns:p14="http://schemas.microsoft.com/office/powerpoint/2010/main" val="1100718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A48465AD-188D-4D73-AF2B-084F1598F91A}"/>
              </a:ext>
            </a:extLst>
          </p:cNvPr>
          <p:cNvSpPr>
            <a:spLocks noGrp="1" noChangeArrowheads="1"/>
          </p:cNvSpPr>
          <p:nvPr>
            <p:ph type="sldNum" sz="quarter" idx="5"/>
          </p:nvPr>
        </p:nvSpPr>
        <p:spPr>
          <a:noFill/>
        </p:spPr>
        <p:txBody>
          <a:bodyPr/>
          <a:lstStyle>
            <a:lvl1pPr defTabSz="1009160">
              <a:spcBef>
                <a:spcPct val="30000"/>
              </a:spcBef>
              <a:defRPr sz="1300">
                <a:solidFill>
                  <a:schemeClr val="tx1"/>
                </a:solidFill>
                <a:latin typeface="Arial" panose="020B0604020202020204" pitchFamily="34" charset="0"/>
              </a:defRPr>
            </a:lvl1pPr>
            <a:lvl2pPr marL="775635" indent="-295242" defTabSz="1009160">
              <a:spcBef>
                <a:spcPct val="30000"/>
              </a:spcBef>
              <a:defRPr sz="1300">
                <a:solidFill>
                  <a:schemeClr val="tx1"/>
                </a:solidFill>
                <a:latin typeface="Arial" panose="020B0604020202020204" pitchFamily="34" charset="0"/>
              </a:defRPr>
            </a:lvl2pPr>
            <a:lvl3pPr marL="1195980" indent="-235193" defTabSz="1009160">
              <a:spcBef>
                <a:spcPct val="30000"/>
              </a:spcBef>
              <a:defRPr sz="1300">
                <a:solidFill>
                  <a:schemeClr val="tx1"/>
                </a:solidFill>
                <a:latin typeface="Arial" panose="020B0604020202020204" pitchFamily="34" charset="0"/>
              </a:defRPr>
            </a:lvl3pPr>
            <a:lvl4pPr marL="1674704" indent="-235193" defTabSz="1009160">
              <a:spcBef>
                <a:spcPct val="30000"/>
              </a:spcBef>
              <a:defRPr sz="1300">
                <a:solidFill>
                  <a:schemeClr val="tx1"/>
                </a:solidFill>
                <a:latin typeface="Arial" panose="020B0604020202020204" pitchFamily="34" charset="0"/>
              </a:defRPr>
            </a:lvl4pPr>
            <a:lvl5pPr marL="2156767" indent="-235193" defTabSz="1009160">
              <a:spcBef>
                <a:spcPct val="30000"/>
              </a:spcBef>
              <a:defRPr sz="1300">
                <a:solidFill>
                  <a:schemeClr val="tx1"/>
                </a:solidFill>
                <a:latin typeface="Arial" panose="020B0604020202020204" pitchFamily="34" charset="0"/>
              </a:defRPr>
            </a:lvl5pPr>
            <a:lvl6pPr marL="2637159" indent="-235193" defTabSz="1009160" eaLnBrk="0" fontAlgn="base" hangingPunct="0">
              <a:spcBef>
                <a:spcPct val="30000"/>
              </a:spcBef>
              <a:spcAft>
                <a:spcPct val="0"/>
              </a:spcAft>
              <a:defRPr sz="1300">
                <a:solidFill>
                  <a:schemeClr val="tx1"/>
                </a:solidFill>
                <a:latin typeface="Arial" panose="020B0604020202020204" pitchFamily="34" charset="0"/>
              </a:defRPr>
            </a:lvl6pPr>
            <a:lvl7pPr marL="3117552" indent="-235193" defTabSz="1009160" eaLnBrk="0" fontAlgn="base" hangingPunct="0">
              <a:spcBef>
                <a:spcPct val="30000"/>
              </a:spcBef>
              <a:spcAft>
                <a:spcPct val="0"/>
              </a:spcAft>
              <a:defRPr sz="1300">
                <a:solidFill>
                  <a:schemeClr val="tx1"/>
                </a:solidFill>
                <a:latin typeface="Arial" panose="020B0604020202020204" pitchFamily="34" charset="0"/>
              </a:defRPr>
            </a:lvl7pPr>
            <a:lvl8pPr marL="3597946" indent="-235193" defTabSz="1009160" eaLnBrk="0" fontAlgn="base" hangingPunct="0">
              <a:spcBef>
                <a:spcPct val="30000"/>
              </a:spcBef>
              <a:spcAft>
                <a:spcPct val="0"/>
              </a:spcAft>
              <a:defRPr sz="1300">
                <a:solidFill>
                  <a:schemeClr val="tx1"/>
                </a:solidFill>
                <a:latin typeface="Arial" panose="020B0604020202020204" pitchFamily="34" charset="0"/>
              </a:defRPr>
            </a:lvl8pPr>
            <a:lvl9pPr marL="4078338" indent="-235193" defTabSz="100916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EE1E3C4-7573-4C99-91CC-6C4E5F9A934D}" type="slidenum">
              <a:rPr lang="en-US" altLang="en-US" smtClean="0"/>
              <a:pPr>
                <a:spcBef>
                  <a:spcPct val="0"/>
                </a:spcBef>
              </a:pPr>
              <a:t>16</a:t>
            </a:fld>
            <a:endParaRPr lang="en-US" altLang="en-US" dirty="0"/>
          </a:p>
        </p:txBody>
      </p:sp>
      <p:sp>
        <p:nvSpPr>
          <p:cNvPr id="36867" name="Rectangle 2">
            <a:extLst>
              <a:ext uri="{FF2B5EF4-FFF2-40B4-BE49-F238E27FC236}">
                <a16:creationId xmlns:a16="http://schemas.microsoft.com/office/drawing/2014/main" id="{85630718-6FEF-4FB8-88DB-8A3DDB41FB1D}"/>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FE64434E-75F4-4A04-813E-28C9EF12BCB8}"/>
              </a:ext>
            </a:extLst>
          </p:cNvPr>
          <p:cNvSpPr>
            <a:spLocks noGrp="1" noChangeArrowheads="1"/>
          </p:cNvSpPr>
          <p:nvPr>
            <p:ph type="body" idx="1"/>
          </p:nvPr>
        </p:nvSpPr>
        <p:spPr>
          <a:noFill/>
        </p:spPr>
        <p:txBody>
          <a:bodyPr/>
          <a:lstStyle/>
          <a:p>
            <a:pPr>
              <a:defRPr/>
            </a:pPr>
            <a:r>
              <a:rPr lang="en-US" sz="1800" b="1" dirty="0"/>
              <a:t>Voter Registration Application (EL-131)</a:t>
            </a:r>
          </a:p>
          <a:p>
            <a:pPr>
              <a:defRPr/>
            </a:pPr>
            <a:endParaRPr lang="en-US" altLang="en-US" sz="2300" dirty="0">
              <a:cs typeface="Arial" panose="020B0604020202020204" pitchFamily="34" charset="0"/>
            </a:endParaRPr>
          </a:p>
          <a:p>
            <a:r>
              <a:rPr lang="en-US" sz="2500" i="1" dirty="0"/>
              <a:t> </a:t>
            </a:r>
            <a:endParaRPr lang="en-US" sz="2500" dirty="0"/>
          </a:p>
          <a:p>
            <a:pPr>
              <a:defRPr/>
            </a:pPr>
            <a:endParaRPr lang="en-US" altLang="en-US" sz="2300" dirty="0">
              <a:cs typeface="Arial" panose="020B0604020202020204" pitchFamily="34" charset="0"/>
            </a:endParaRPr>
          </a:p>
        </p:txBody>
      </p:sp>
    </p:spTree>
    <p:extLst>
      <p:ext uri="{BB962C8B-B14F-4D97-AF65-F5344CB8AC3E}">
        <p14:creationId xmlns:p14="http://schemas.microsoft.com/office/powerpoint/2010/main" val="3242269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0A47DD46-040E-4A8A-A1C3-3813A0E82881}"/>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2992331A-439F-4E67-A435-95FEDEC19E2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266" eaLnBrk="1" hangingPunct="1">
              <a:defRPr/>
            </a:pPr>
            <a:r>
              <a:rPr lang="en-US" b="1" dirty="0"/>
              <a:t>Voter Registration Application (EL-131)</a:t>
            </a:r>
          </a:p>
          <a:p>
            <a:pPr eaLnBrk="1" hangingPunct="1"/>
            <a:endParaRPr lang="en-US" altLang="en-US" dirty="0">
              <a:latin typeface="Arial" panose="020B0604020202020204" pitchFamily="34" charset="0"/>
            </a:endParaRPr>
          </a:p>
        </p:txBody>
      </p:sp>
      <p:sp>
        <p:nvSpPr>
          <p:cNvPr id="53252" name="Slide Number Placeholder 3">
            <a:extLst>
              <a:ext uri="{FF2B5EF4-FFF2-40B4-BE49-F238E27FC236}">
                <a16:creationId xmlns:a16="http://schemas.microsoft.com/office/drawing/2014/main" id="{5E3D9B5B-C4E7-485B-B3C4-02D4DABC8FD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5377">
              <a:spcBef>
                <a:spcPct val="30000"/>
              </a:spcBef>
              <a:defRPr sz="1200">
                <a:solidFill>
                  <a:schemeClr val="tx1"/>
                </a:solidFill>
                <a:latin typeface="Arial" panose="020B0604020202020204" pitchFamily="34" charset="0"/>
              </a:defRPr>
            </a:lvl1pPr>
            <a:lvl2pPr marL="711096" indent="-269836" defTabSz="925377">
              <a:spcBef>
                <a:spcPct val="30000"/>
              </a:spcBef>
              <a:defRPr sz="1200">
                <a:solidFill>
                  <a:schemeClr val="tx1"/>
                </a:solidFill>
                <a:latin typeface="Arial" panose="020B0604020202020204" pitchFamily="34" charset="0"/>
              </a:defRPr>
            </a:lvl2pPr>
            <a:lvl3pPr marL="1096803" indent="-214281" defTabSz="925377">
              <a:spcBef>
                <a:spcPct val="30000"/>
              </a:spcBef>
              <a:defRPr sz="1200">
                <a:solidFill>
                  <a:schemeClr val="tx1"/>
                </a:solidFill>
                <a:latin typeface="Arial" panose="020B0604020202020204" pitchFamily="34" charset="0"/>
              </a:defRPr>
            </a:lvl3pPr>
            <a:lvl4pPr marL="1536475" indent="-214281" defTabSz="925377">
              <a:spcBef>
                <a:spcPct val="30000"/>
              </a:spcBef>
              <a:defRPr sz="1200">
                <a:solidFill>
                  <a:schemeClr val="tx1"/>
                </a:solidFill>
                <a:latin typeface="Arial" panose="020B0604020202020204" pitchFamily="34" charset="0"/>
              </a:defRPr>
            </a:lvl4pPr>
            <a:lvl5pPr marL="1977735" indent="-214281" defTabSz="925377">
              <a:spcBef>
                <a:spcPct val="30000"/>
              </a:spcBef>
              <a:defRPr sz="1200">
                <a:solidFill>
                  <a:schemeClr val="tx1"/>
                </a:solidFill>
                <a:latin typeface="Arial" panose="020B0604020202020204" pitchFamily="34" charset="0"/>
              </a:defRPr>
            </a:lvl5pPr>
            <a:lvl6pPr marL="2434868" indent="-214281" defTabSz="925377" eaLnBrk="0" fontAlgn="base" hangingPunct="0">
              <a:spcBef>
                <a:spcPct val="30000"/>
              </a:spcBef>
              <a:spcAft>
                <a:spcPct val="0"/>
              </a:spcAft>
              <a:defRPr sz="1200">
                <a:solidFill>
                  <a:schemeClr val="tx1"/>
                </a:solidFill>
                <a:latin typeface="Arial" panose="020B0604020202020204" pitchFamily="34" charset="0"/>
              </a:defRPr>
            </a:lvl6pPr>
            <a:lvl7pPr marL="2892001" indent="-214281" defTabSz="925377" eaLnBrk="0" fontAlgn="base" hangingPunct="0">
              <a:spcBef>
                <a:spcPct val="30000"/>
              </a:spcBef>
              <a:spcAft>
                <a:spcPct val="0"/>
              </a:spcAft>
              <a:defRPr sz="1200">
                <a:solidFill>
                  <a:schemeClr val="tx1"/>
                </a:solidFill>
                <a:latin typeface="Arial" panose="020B0604020202020204" pitchFamily="34" charset="0"/>
              </a:defRPr>
            </a:lvl7pPr>
            <a:lvl8pPr marL="3349135" indent="-214281" defTabSz="925377" eaLnBrk="0" fontAlgn="base" hangingPunct="0">
              <a:spcBef>
                <a:spcPct val="30000"/>
              </a:spcBef>
              <a:spcAft>
                <a:spcPct val="0"/>
              </a:spcAft>
              <a:defRPr sz="1200">
                <a:solidFill>
                  <a:schemeClr val="tx1"/>
                </a:solidFill>
                <a:latin typeface="Arial" panose="020B0604020202020204" pitchFamily="34" charset="0"/>
              </a:defRPr>
            </a:lvl8pPr>
            <a:lvl9pPr marL="3806268" indent="-214281" defTabSz="92537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1D85DEFE-39B6-4367-8F94-3570DA3ADC2F}" type="slidenum">
              <a:rPr lang="en-US" altLang="en-US">
                <a:solidFill>
                  <a:srgbClr val="000000"/>
                </a:solidFill>
              </a:rPr>
              <a:pPr>
                <a:spcBef>
                  <a:spcPct val="0"/>
                </a:spcBef>
                <a:defRPr/>
              </a:pPr>
              <a:t>17</a:t>
            </a:fld>
            <a:endParaRPr lang="en-US" alt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F1C6BF9E-9E85-4CB7-8D2B-144558772144}"/>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3B890FAC-6BB5-460A-A75F-3620263912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b="1" dirty="0"/>
              <a:t>Voter Registration Application (EL-131)</a:t>
            </a:r>
          </a:p>
          <a:p>
            <a:endParaRPr lang="en-US" altLang="en-US" dirty="0">
              <a:latin typeface="Arial" panose="020B0604020202020204" pitchFamily="34" charset="0"/>
            </a:endParaRPr>
          </a:p>
          <a:p>
            <a:endParaRPr lang="en-US" altLang="en-US" dirty="0">
              <a:solidFill>
                <a:srgbClr val="800000"/>
              </a:solidFill>
              <a:latin typeface="Arial" panose="020B0604020202020204" pitchFamily="34" charset="0"/>
            </a:endParaRPr>
          </a:p>
        </p:txBody>
      </p:sp>
      <p:sp>
        <p:nvSpPr>
          <p:cNvPr id="57348" name="Slide Number Placeholder 3">
            <a:extLst>
              <a:ext uri="{FF2B5EF4-FFF2-40B4-BE49-F238E27FC236}">
                <a16:creationId xmlns:a16="http://schemas.microsoft.com/office/drawing/2014/main" id="{571CD427-9D0D-4528-9B5A-CB6343B8066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5377">
              <a:spcBef>
                <a:spcPct val="30000"/>
              </a:spcBef>
              <a:defRPr sz="1200">
                <a:solidFill>
                  <a:schemeClr val="tx1"/>
                </a:solidFill>
                <a:latin typeface="Arial" panose="020B0604020202020204" pitchFamily="34" charset="0"/>
              </a:defRPr>
            </a:lvl1pPr>
            <a:lvl2pPr marL="711096" indent="-269836" defTabSz="925377">
              <a:spcBef>
                <a:spcPct val="30000"/>
              </a:spcBef>
              <a:defRPr sz="1200">
                <a:solidFill>
                  <a:schemeClr val="tx1"/>
                </a:solidFill>
                <a:latin typeface="Arial" panose="020B0604020202020204" pitchFamily="34" charset="0"/>
              </a:defRPr>
            </a:lvl2pPr>
            <a:lvl3pPr marL="1096803" indent="-214281" defTabSz="925377">
              <a:spcBef>
                <a:spcPct val="30000"/>
              </a:spcBef>
              <a:defRPr sz="1200">
                <a:solidFill>
                  <a:schemeClr val="tx1"/>
                </a:solidFill>
                <a:latin typeface="Arial" panose="020B0604020202020204" pitchFamily="34" charset="0"/>
              </a:defRPr>
            </a:lvl3pPr>
            <a:lvl4pPr marL="1536475" indent="-214281" defTabSz="925377">
              <a:spcBef>
                <a:spcPct val="30000"/>
              </a:spcBef>
              <a:defRPr sz="1200">
                <a:solidFill>
                  <a:schemeClr val="tx1"/>
                </a:solidFill>
                <a:latin typeface="Arial" panose="020B0604020202020204" pitchFamily="34" charset="0"/>
              </a:defRPr>
            </a:lvl4pPr>
            <a:lvl5pPr marL="1977735" indent="-214281" defTabSz="925377">
              <a:spcBef>
                <a:spcPct val="30000"/>
              </a:spcBef>
              <a:defRPr sz="1200">
                <a:solidFill>
                  <a:schemeClr val="tx1"/>
                </a:solidFill>
                <a:latin typeface="Arial" panose="020B0604020202020204" pitchFamily="34" charset="0"/>
              </a:defRPr>
            </a:lvl5pPr>
            <a:lvl6pPr marL="2434868" indent="-214281" defTabSz="925377" eaLnBrk="0" fontAlgn="base" hangingPunct="0">
              <a:spcBef>
                <a:spcPct val="30000"/>
              </a:spcBef>
              <a:spcAft>
                <a:spcPct val="0"/>
              </a:spcAft>
              <a:defRPr sz="1200">
                <a:solidFill>
                  <a:schemeClr val="tx1"/>
                </a:solidFill>
                <a:latin typeface="Arial" panose="020B0604020202020204" pitchFamily="34" charset="0"/>
              </a:defRPr>
            </a:lvl6pPr>
            <a:lvl7pPr marL="2892001" indent="-214281" defTabSz="925377" eaLnBrk="0" fontAlgn="base" hangingPunct="0">
              <a:spcBef>
                <a:spcPct val="30000"/>
              </a:spcBef>
              <a:spcAft>
                <a:spcPct val="0"/>
              </a:spcAft>
              <a:defRPr sz="1200">
                <a:solidFill>
                  <a:schemeClr val="tx1"/>
                </a:solidFill>
                <a:latin typeface="Arial" panose="020B0604020202020204" pitchFamily="34" charset="0"/>
              </a:defRPr>
            </a:lvl7pPr>
            <a:lvl8pPr marL="3349135" indent="-214281" defTabSz="925377" eaLnBrk="0" fontAlgn="base" hangingPunct="0">
              <a:spcBef>
                <a:spcPct val="30000"/>
              </a:spcBef>
              <a:spcAft>
                <a:spcPct val="0"/>
              </a:spcAft>
              <a:defRPr sz="1200">
                <a:solidFill>
                  <a:schemeClr val="tx1"/>
                </a:solidFill>
                <a:latin typeface="Arial" panose="020B0604020202020204" pitchFamily="34" charset="0"/>
              </a:defRPr>
            </a:lvl8pPr>
            <a:lvl9pPr marL="3806268" indent="-214281" defTabSz="92537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CB544FC7-E12F-4E0F-BFC4-4393EE686215}" type="slidenum">
              <a:rPr lang="en-US" altLang="en-US">
                <a:solidFill>
                  <a:srgbClr val="000000"/>
                </a:solidFill>
              </a:rPr>
              <a:pPr>
                <a:spcBef>
                  <a:spcPct val="0"/>
                </a:spcBef>
                <a:defRPr/>
              </a:pPr>
              <a:t>18</a:t>
            </a:fld>
            <a:endParaRPr lang="en-US" alt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BFCE0261-663B-425B-8F6A-BF6469C1D75D}"/>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758DA3C3-0EA0-4EE4-97E5-D046852FEA5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b="1" dirty="0"/>
              <a:t>Voter Registration Application (EL-131)</a:t>
            </a:r>
          </a:p>
          <a:p>
            <a:pPr eaLnBrk="1" hangingPunct="1"/>
            <a:endParaRPr lang="en-US" altLang="en-US" dirty="0">
              <a:latin typeface="Arial" panose="020B0604020202020204" pitchFamily="34" charset="0"/>
            </a:endParaRPr>
          </a:p>
        </p:txBody>
      </p:sp>
      <p:sp>
        <p:nvSpPr>
          <p:cNvPr id="61444" name="Slide Number Placeholder 3">
            <a:extLst>
              <a:ext uri="{FF2B5EF4-FFF2-40B4-BE49-F238E27FC236}">
                <a16:creationId xmlns:a16="http://schemas.microsoft.com/office/drawing/2014/main" id="{C7FDFA52-348E-495F-AA86-7542FD00B5D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5377">
              <a:spcBef>
                <a:spcPct val="30000"/>
              </a:spcBef>
              <a:defRPr sz="1200">
                <a:solidFill>
                  <a:schemeClr val="tx1"/>
                </a:solidFill>
                <a:latin typeface="Arial" panose="020B0604020202020204" pitchFamily="34" charset="0"/>
              </a:defRPr>
            </a:lvl1pPr>
            <a:lvl2pPr marL="711096" indent="-269836" defTabSz="925377">
              <a:spcBef>
                <a:spcPct val="30000"/>
              </a:spcBef>
              <a:defRPr sz="1200">
                <a:solidFill>
                  <a:schemeClr val="tx1"/>
                </a:solidFill>
                <a:latin typeface="Arial" panose="020B0604020202020204" pitchFamily="34" charset="0"/>
              </a:defRPr>
            </a:lvl2pPr>
            <a:lvl3pPr marL="1096803" indent="-214281" defTabSz="925377">
              <a:spcBef>
                <a:spcPct val="30000"/>
              </a:spcBef>
              <a:defRPr sz="1200">
                <a:solidFill>
                  <a:schemeClr val="tx1"/>
                </a:solidFill>
                <a:latin typeface="Arial" panose="020B0604020202020204" pitchFamily="34" charset="0"/>
              </a:defRPr>
            </a:lvl3pPr>
            <a:lvl4pPr marL="1536475" indent="-214281" defTabSz="925377">
              <a:spcBef>
                <a:spcPct val="30000"/>
              </a:spcBef>
              <a:defRPr sz="1200">
                <a:solidFill>
                  <a:schemeClr val="tx1"/>
                </a:solidFill>
                <a:latin typeface="Arial" panose="020B0604020202020204" pitchFamily="34" charset="0"/>
              </a:defRPr>
            </a:lvl4pPr>
            <a:lvl5pPr marL="1977735" indent="-214281" defTabSz="925377">
              <a:spcBef>
                <a:spcPct val="30000"/>
              </a:spcBef>
              <a:defRPr sz="1200">
                <a:solidFill>
                  <a:schemeClr val="tx1"/>
                </a:solidFill>
                <a:latin typeface="Arial" panose="020B0604020202020204" pitchFamily="34" charset="0"/>
              </a:defRPr>
            </a:lvl5pPr>
            <a:lvl6pPr marL="2434868" indent="-214281" defTabSz="925377" eaLnBrk="0" fontAlgn="base" hangingPunct="0">
              <a:spcBef>
                <a:spcPct val="30000"/>
              </a:spcBef>
              <a:spcAft>
                <a:spcPct val="0"/>
              </a:spcAft>
              <a:defRPr sz="1200">
                <a:solidFill>
                  <a:schemeClr val="tx1"/>
                </a:solidFill>
                <a:latin typeface="Arial" panose="020B0604020202020204" pitchFamily="34" charset="0"/>
              </a:defRPr>
            </a:lvl6pPr>
            <a:lvl7pPr marL="2892001" indent="-214281" defTabSz="925377" eaLnBrk="0" fontAlgn="base" hangingPunct="0">
              <a:spcBef>
                <a:spcPct val="30000"/>
              </a:spcBef>
              <a:spcAft>
                <a:spcPct val="0"/>
              </a:spcAft>
              <a:defRPr sz="1200">
                <a:solidFill>
                  <a:schemeClr val="tx1"/>
                </a:solidFill>
                <a:latin typeface="Arial" panose="020B0604020202020204" pitchFamily="34" charset="0"/>
              </a:defRPr>
            </a:lvl7pPr>
            <a:lvl8pPr marL="3349135" indent="-214281" defTabSz="925377" eaLnBrk="0" fontAlgn="base" hangingPunct="0">
              <a:spcBef>
                <a:spcPct val="30000"/>
              </a:spcBef>
              <a:spcAft>
                <a:spcPct val="0"/>
              </a:spcAft>
              <a:defRPr sz="1200">
                <a:solidFill>
                  <a:schemeClr val="tx1"/>
                </a:solidFill>
                <a:latin typeface="Arial" panose="020B0604020202020204" pitchFamily="34" charset="0"/>
              </a:defRPr>
            </a:lvl8pPr>
            <a:lvl9pPr marL="3806268" indent="-214281" defTabSz="92537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54F660A7-D3EC-458A-9E9E-B38BB80A13CD}" type="slidenum">
              <a:rPr lang="en-US" altLang="en-US">
                <a:solidFill>
                  <a:srgbClr val="000000"/>
                </a:solidFill>
              </a:rPr>
              <a:pPr>
                <a:spcBef>
                  <a:spcPct val="0"/>
                </a:spcBef>
                <a:defRPr/>
              </a:pPr>
              <a:t>19</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defTabSz="962623" eaLnBrk="0" hangingPunct="0">
              <a:spcBef>
                <a:spcPct val="30000"/>
              </a:spcBef>
              <a:defRPr sz="1200">
                <a:solidFill>
                  <a:schemeClr val="tx1"/>
                </a:solidFill>
                <a:latin typeface="Arial" pitchFamily="34" charset="0"/>
              </a:defRPr>
            </a:lvl1pPr>
            <a:lvl2pPr marL="740478" indent="-283027" defTabSz="962623" eaLnBrk="0" hangingPunct="0">
              <a:spcBef>
                <a:spcPct val="30000"/>
              </a:spcBef>
              <a:defRPr sz="1200">
                <a:solidFill>
                  <a:schemeClr val="tx1"/>
                </a:solidFill>
                <a:latin typeface="Arial" pitchFamily="34" charset="0"/>
              </a:defRPr>
            </a:lvl2pPr>
            <a:lvl3pPr marL="1140338" indent="-225435" defTabSz="962623" eaLnBrk="0" hangingPunct="0">
              <a:spcBef>
                <a:spcPct val="30000"/>
              </a:spcBef>
              <a:defRPr sz="1200">
                <a:solidFill>
                  <a:schemeClr val="tx1"/>
                </a:solidFill>
                <a:latin typeface="Arial" pitchFamily="34" charset="0"/>
              </a:defRPr>
            </a:lvl3pPr>
            <a:lvl4pPr marL="1596141" indent="-225435" defTabSz="962623" eaLnBrk="0" hangingPunct="0">
              <a:spcBef>
                <a:spcPct val="30000"/>
              </a:spcBef>
              <a:defRPr sz="1200">
                <a:solidFill>
                  <a:schemeClr val="tx1"/>
                </a:solidFill>
                <a:latin typeface="Arial" pitchFamily="34" charset="0"/>
              </a:defRPr>
            </a:lvl4pPr>
            <a:lvl5pPr marL="2053594" indent="-225435" defTabSz="962623" eaLnBrk="0" hangingPunct="0">
              <a:spcBef>
                <a:spcPct val="30000"/>
              </a:spcBef>
              <a:defRPr sz="1200">
                <a:solidFill>
                  <a:schemeClr val="tx1"/>
                </a:solidFill>
                <a:latin typeface="Arial" pitchFamily="34" charset="0"/>
              </a:defRPr>
            </a:lvl5pPr>
            <a:lvl6pPr marL="2527500" indent="-225435" defTabSz="962623" eaLnBrk="0" fontAlgn="base" hangingPunct="0">
              <a:spcBef>
                <a:spcPct val="30000"/>
              </a:spcBef>
              <a:spcAft>
                <a:spcPct val="0"/>
              </a:spcAft>
              <a:defRPr sz="1200">
                <a:solidFill>
                  <a:schemeClr val="tx1"/>
                </a:solidFill>
                <a:latin typeface="Arial" pitchFamily="34" charset="0"/>
              </a:defRPr>
            </a:lvl6pPr>
            <a:lvl7pPr marL="3001406" indent="-225435" defTabSz="962623" eaLnBrk="0" fontAlgn="base" hangingPunct="0">
              <a:spcBef>
                <a:spcPct val="30000"/>
              </a:spcBef>
              <a:spcAft>
                <a:spcPct val="0"/>
              </a:spcAft>
              <a:defRPr sz="1200">
                <a:solidFill>
                  <a:schemeClr val="tx1"/>
                </a:solidFill>
                <a:latin typeface="Arial" pitchFamily="34" charset="0"/>
              </a:defRPr>
            </a:lvl7pPr>
            <a:lvl8pPr marL="3475311" indent="-225435" defTabSz="962623" eaLnBrk="0" fontAlgn="base" hangingPunct="0">
              <a:spcBef>
                <a:spcPct val="30000"/>
              </a:spcBef>
              <a:spcAft>
                <a:spcPct val="0"/>
              </a:spcAft>
              <a:defRPr sz="1200">
                <a:solidFill>
                  <a:schemeClr val="tx1"/>
                </a:solidFill>
                <a:latin typeface="Arial" pitchFamily="34" charset="0"/>
              </a:defRPr>
            </a:lvl8pPr>
            <a:lvl9pPr marL="3949219" indent="-225435" defTabSz="96262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2EA0901-084D-480B-9BD0-717411DA4F76}" type="slidenum">
              <a:rPr lang="en-US" altLang="en-US" smtClean="0"/>
              <a:pPr eaLnBrk="1" hangingPunct="1">
                <a:spcBef>
                  <a:spcPct val="0"/>
                </a:spcBef>
              </a:pPr>
              <a:t>2</a:t>
            </a:fld>
            <a:endParaRPr lang="en-US" alt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pPr eaLnBrk="1" hangingPunct="1"/>
            <a:r>
              <a:rPr lang="en-US" altLang="en-US" sz="1700" b="1" dirty="0">
                <a:latin typeface="Arial" pitchFamily="34" charset="0"/>
              </a:rPr>
              <a:t>Agenda</a:t>
            </a:r>
          </a:p>
          <a:p>
            <a:pPr eaLnBrk="1" hangingPunct="1"/>
            <a:endParaRPr lang="en-US" altLang="en-US" sz="1700" b="1" dirty="0">
              <a:latin typeface="Arial" pitchFamily="34" charset="0"/>
            </a:endParaRPr>
          </a:p>
          <a:p>
            <a:pPr eaLnBrk="1" hangingPunct="1"/>
            <a:endParaRPr lang="en-US" altLang="en-US" sz="1700" dirty="0">
              <a:latin typeface="Arial" pitchFamily="34" charset="0"/>
            </a:endParaRPr>
          </a:p>
          <a:p>
            <a:pPr eaLnBrk="1" hangingPunct="1"/>
            <a:endParaRPr lang="en-US" altLang="en-US" sz="1700" dirty="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B01463D0-6EAC-478E-ABCD-161A3F6D63DD}"/>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C5CA4777-D2C1-4578-A174-85297A70556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266">
              <a:defRPr/>
            </a:pPr>
            <a:r>
              <a:rPr lang="en-US" b="1" dirty="0"/>
              <a:t>Voter Registration Application (EL-131)</a:t>
            </a:r>
          </a:p>
          <a:p>
            <a:endParaRPr lang="en-US" altLang="en-US" dirty="0">
              <a:latin typeface="Arial" panose="020B0604020202020204" pitchFamily="34" charset="0"/>
            </a:endParaRPr>
          </a:p>
        </p:txBody>
      </p:sp>
      <p:sp>
        <p:nvSpPr>
          <p:cNvPr id="63492" name="Slide Number Placeholder 3">
            <a:extLst>
              <a:ext uri="{FF2B5EF4-FFF2-40B4-BE49-F238E27FC236}">
                <a16:creationId xmlns:a16="http://schemas.microsoft.com/office/drawing/2014/main" id="{0889F713-1F01-4997-AF71-1FB06140191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5377">
              <a:spcBef>
                <a:spcPct val="30000"/>
              </a:spcBef>
              <a:defRPr sz="1200">
                <a:solidFill>
                  <a:schemeClr val="tx1"/>
                </a:solidFill>
                <a:latin typeface="Arial" panose="020B0604020202020204" pitchFamily="34" charset="0"/>
              </a:defRPr>
            </a:lvl1pPr>
            <a:lvl2pPr marL="711096" indent="-269836" defTabSz="925377">
              <a:spcBef>
                <a:spcPct val="30000"/>
              </a:spcBef>
              <a:defRPr sz="1200">
                <a:solidFill>
                  <a:schemeClr val="tx1"/>
                </a:solidFill>
                <a:latin typeface="Arial" panose="020B0604020202020204" pitchFamily="34" charset="0"/>
              </a:defRPr>
            </a:lvl2pPr>
            <a:lvl3pPr marL="1096803" indent="-214281" defTabSz="925377">
              <a:spcBef>
                <a:spcPct val="30000"/>
              </a:spcBef>
              <a:defRPr sz="1200">
                <a:solidFill>
                  <a:schemeClr val="tx1"/>
                </a:solidFill>
                <a:latin typeface="Arial" panose="020B0604020202020204" pitchFamily="34" charset="0"/>
              </a:defRPr>
            </a:lvl3pPr>
            <a:lvl4pPr marL="1536475" indent="-214281" defTabSz="925377">
              <a:spcBef>
                <a:spcPct val="30000"/>
              </a:spcBef>
              <a:defRPr sz="1200">
                <a:solidFill>
                  <a:schemeClr val="tx1"/>
                </a:solidFill>
                <a:latin typeface="Arial" panose="020B0604020202020204" pitchFamily="34" charset="0"/>
              </a:defRPr>
            </a:lvl4pPr>
            <a:lvl5pPr marL="1977735" indent="-214281" defTabSz="925377">
              <a:spcBef>
                <a:spcPct val="30000"/>
              </a:spcBef>
              <a:defRPr sz="1200">
                <a:solidFill>
                  <a:schemeClr val="tx1"/>
                </a:solidFill>
                <a:latin typeface="Arial" panose="020B0604020202020204" pitchFamily="34" charset="0"/>
              </a:defRPr>
            </a:lvl5pPr>
            <a:lvl6pPr marL="2434868" indent="-214281" defTabSz="925377" eaLnBrk="0" fontAlgn="base" hangingPunct="0">
              <a:spcBef>
                <a:spcPct val="30000"/>
              </a:spcBef>
              <a:spcAft>
                <a:spcPct val="0"/>
              </a:spcAft>
              <a:defRPr sz="1200">
                <a:solidFill>
                  <a:schemeClr val="tx1"/>
                </a:solidFill>
                <a:latin typeface="Arial" panose="020B0604020202020204" pitchFamily="34" charset="0"/>
              </a:defRPr>
            </a:lvl6pPr>
            <a:lvl7pPr marL="2892001" indent="-214281" defTabSz="925377" eaLnBrk="0" fontAlgn="base" hangingPunct="0">
              <a:spcBef>
                <a:spcPct val="30000"/>
              </a:spcBef>
              <a:spcAft>
                <a:spcPct val="0"/>
              </a:spcAft>
              <a:defRPr sz="1200">
                <a:solidFill>
                  <a:schemeClr val="tx1"/>
                </a:solidFill>
                <a:latin typeface="Arial" panose="020B0604020202020204" pitchFamily="34" charset="0"/>
              </a:defRPr>
            </a:lvl7pPr>
            <a:lvl8pPr marL="3349135" indent="-214281" defTabSz="925377" eaLnBrk="0" fontAlgn="base" hangingPunct="0">
              <a:spcBef>
                <a:spcPct val="30000"/>
              </a:spcBef>
              <a:spcAft>
                <a:spcPct val="0"/>
              </a:spcAft>
              <a:defRPr sz="1200">
                <a:solidFill>
                  <a:schemeClr val="tx1"/>
                </a:solidFill>
                <a:latin typeface="Arial" panose="020B0604020202020204" pitchFamily="34" charset="0"/>
              </a:defRPr>
            </a:lvl8pPr>
            <a:lvl9pPr marL="3806268" indent="-214281" defTabSz="92537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A54789E0-E459-4064-BF94-AE75ABA5F080}" type="slidenum">
              <a:rPr lang="en-US" altLang="en-US">
                <a:solidFill>
                  <a:srgbClr val="000000"/>
                </a:solidFill>
              </a:rPr>
              <a:pPr>
                <a:spcBef>
                  <a:spcPct val="0"/>
                </a:spcBef>
                <a:defRPr/>
              </a:pPr>
              <a:t>20</a:t>
            </a:fld>
            <a:endParaRPr lang="en-US" alt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7655AA4D-83BE-4178-B299-AB1207EE18E7}"/>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9EBEEEAC-0907-4F04-8D24-C120FABCE09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b="1" dirty="0"/>
              <a:t>Voter Registration Application (EL-131)</a:t>
            </a:r>
          </a:p>
          <a:p>
            <a:endParaRPr lang="en-US" altLang="en-US" dirty="0">
              <a:latin typeface="Arial" panose="020B0604020202020204" pitchFamily="34" charset="0"/>
            </a:endParaRPr>
          </a:p>
        </p:txBody>
      </p:sp>
      <p:sp>
        <p:nvSpPr>
          <p:cNvPr id="65540" name="Slide Number Placeholder 3">
            <a:extLst>
              <a:ext uri="{FF2B5EF4-FFF2-40B4-BE49-F238E27FC236}">
                <a16:creationId xmlns:a16="http://schemas.microsoft.com/office/drawing/2014/main" id="{D2D075EC-E916-4AAD-AD45-D2D1998901E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5377">
              <a:spcBef>
                <a:spcPct val="30000"/>
              </a:spcBef>
              <a:defRPr sz="1200">
                <a:solidFill>
                  <a:schemeClr val="tx1"/>
                </a:solidFill>
                <a:latin typeface="Arial" panose="020B0604020202020204" pitchFamily="34" charset="0"/>
              </a:defRPr>
            </a:lvl1pPr>
            <a:lvl2pPr marL="711096" indent="-269836" defTabSz="925377">
              <a:spcBef>
                <a:spcPct val="30000"/>
              </a:spcBef>
              <a:defRPr sz="1200">
                <a:solidFill>
                  <a:schemeClr val="tx1"/>
                </a:solidFill>
                <a:latin typeface="Arial" panose="020B0604020202020204" pitchFamily="34" charset="0"/>
              </a:defRPr>
            </a:lvl2pPr>
            <a:lvl3pPr marL="1096803" indent="-214281" defTabSz="925377">
              <a:spcBef>
                <a:spcPct val="30000"/>
              </a:spcBef>
              <a:defRPr sz="1200">
                <a:solidFill>
                  <a:schemeClr val="tx1"/>
                </a:solidFill>
                <a:latin typeface="Arial" panose="020B0604020202020204" pitchFamily="34" charset="0"/>
              </a:defRPr>
            </a:lvl3pPr>
            <a:lvl4pPr marL="1536475" indent="-214281" defTabSz="925377">
              <a:spcBef>
                <a:spcPct val="30000"/>
              </a:spcBef>
              <a:defRPr sz="1200">
                <a:solidFill>
                  <a:schemeClr val="tx1"/>
                </a:solidFill>
                <a:latin typeface="Arial" panose="020B0604020202020204" pitchFamily="34" charset="0"/>
              </a:defRPr>
            </a:lvl4pPr>
            <a:lvl5pPr marL="1977735" indent="-214281" defTabSz="925377">
              <a:spcBef>
                <a:spcPct val="30000"/>
              </a:spcBef>
              <a:defRPr sz="1200">
                <a:solidFill>
                  <a:schemeClr val="tx1"/>
                </a:solidFill>
                <a:latin typeface="Arial" panose="020B0604020202020204" pitchFamily="34" charset="0"/>
              </a:defRPr>
            </a:lvl5pPr>
            <a:lvl6pPr marL="2434868" indent="-214281" defTabSz="925377" eaLnBrk="0" fontAlgn="base" hangingPunct="0">
              <a:spcBef>
                <a:spcPct val="30000"/>
              </a:spcBef>
              <a:spcAft>
                <a:spcPct val="0"/>
              </a:spcAft>
              <a:defRPr sz="1200">
                <a:solidFill>
                  <a:schemeClr val="tx1"/>
                </a:solidFill>
                <a:latin typeface="Arial" panose="020B0604020202020204" pitchFamily="34" charset="0"/>
              </a:defRPr>
            </a:lvl6pPr>
            <a:lvl7pPr marL="2892001" indent="-214281" defTabSz="925377" eaLnBrk="0" fontAlgn="base" hangingPunct="0">
              <a:spcBef>
                <a:spcPct val="30000"/>
              </a:spcBef>
              <a:spcAft>
                <a:spcPct val="0"/>
              </a:spcAft>
              <a:defRPr sz="1200">
                <a:solidFill>
                  <a:schemeClr val="tx1"/>
                </a:solidFill>
                <a:latin typeface="Arial" panose="020B0604020202020204" pitchFamily="34" charset="0"/>
              </a:defRPr>
            </a:lvl7pPr>
            <a:lvl8pPr marL="3349135" indent="-214281" defTabSz="925377" eaLnBrk="0" fontAlgn="base" hangingPunct="0">
              <a:spcBef>
                <a:spcPct val="30000"/>
              </a:spcBef>
              <a:spcAft>
                <a:spcPct val="0"/>
              </a:spcAft>
              <a:defRPr sz="1200">
                <a:solidFill>
                  <a:schemeClr val="tx1"/>
                </a:solidFill>
                <a:latin typeface="Arial" panose="020B0604020202020204" pitchFamily="34" charset="0"/>
              </a:defRPr>
            </a:lvl8pPr>
            <a:lvl9pPr marL="3806268" indent="-214281" defTabSz="92537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6098C828-184A-430C-AB33-A0B565ADB5AC}" type="slidenum">
              <a:rPr lang="en-US" altLang="en-US">
                <a:solidFill>
                  <a:srgbClr val="000000"/>
                </a:solidFill>
              </a:rPr>
              <a:pPr>
                <a:spcBef>
                  <a:spcPct val="0"/>
                </a:spcBef>
                <a:defRPr/>
              </a:pPr>
              <a:t>21</a:t>
            </a:fld>
            <a:endParaRPr lang="en-US" alt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7ED5A63C-8C73-492C-8EFA-3F28DC094CB4}"/>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3B0A8311-313D-4F25-A043-E2003809E7F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b="1" dirty="0"/>
              <a:t>Voter Registration Application (EL-131)</a:t>
            </a:r>
          </a:p>
          <a:p>
            <a:endParaRPr lang="en-US" altLang="en-US" dirty="0">
              <a:latin typeface="Arial" panose="020B0604020202020204" pitchFamily="34" charset="0"/>
            </a:endParaRPr>
          </a:p>
        </p:txBody>
      </p:sp>
      <p:sp>
        <p:nvSpPr>
          <p:cNvPr id="69636" name="Slide Number Placeholder 3">
            <a:extLst>
              <a:ext uri="{FF2B5EF4-FFF2-40B4-BE49-F238E27FC236}">
                <a16:creationId xmlns:a16="http://schemas.microsoft.com/office/drawing/2014/main" id="{E223A599-7A7A-4072-A46F-5740668D51D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5377">
              <a:spcBef>
                <a:spcPct val="30000"/>
              </a:spcBef>
              <a:defRPr sz="1200">
                <a:solidFill>
                  <a:schemeClr val="tx1"/>
                </a:solidFill>
                <a:latin typeface="Arial" panose="020B0604020202020204" pitchFamily="34" charset="0"/>
              </a:defRPr>
            </a:lvl1pPr>
            <a:lvl2pPr marL="711096" indent="-269836" defTabSz="925377">
              <a:spcBef>
                <a:spcPct val="30000"/>
              </a:spcBef>
              <a:defRPr sz="1200">
                <a:solidFill>
                  <a:schemeClr val="tx1"/>
                </a:solidFill>
                <a:latin typeface="Arial" panose="020B0604020202020204" pitchFamily="34" charset="0"/>
              </a:defRPr>
            </a:lvl2pPr>
            <a:lvl3pPr marL="1096803" indent="-214281" defTabSz="925377">
              <a:spcBef>
                <a:spcPct val="30000"/>
              </a:spcBef>
              <a:defRPr sz="1200">
                <a:solidFill>
                  <a:schemeClr val="tx1"/>
                </a:solidFill>
                <a:latin typeface="Arial" panose="020B0604020202020204" pitchFamily="34" charset="0"/>
              </a:defRPr>
            </a:lvl3pPr>
            <a:lvl4pPr marL="1536475" indent="-214281" defTabSz="925377">
              <a:spcBef>
                <a:spcPct val="30000"/>
              </a:spcBef>
              <a:defRPr sz="1200">
                <a:solidFill>
                  <a:schemeClr val="tx1"/>
                </a:solidFill>
                <a:latin typeface="Arial" panose="020B0604020202020204" pitchFamily="34" charset="0"/>
              </a:defRPr>
            </a:lvl4pPr>
            <a:lvl5pPr marL="1977735" indent="-214281" defTabSz="925377">
              <a:spcBef>
                <a:spcPct val="30000"/>
              </a:spcBef>
              <a:defRPr sz="1200">
                <a:solidFill>
                  <a:schemeClr val="tx1"/>
                </a:solidFill>
                <a:latin typeface="Arial" panose="020B0604020202020204" pitchFamily="34" charset="0"/>
              </a:defRPr>
            </a:lvl5pPr>
            <a:lvl6pPr marL="2434868" indent="-214281" defTabSz="925377" eaLnBrk="0" fontAlgn="base" hangingPunct="0">
              <a:spcBef>
                <a:spcPct val="30000"/>
              </a:spcBef>
              <a:spcAft>
                <a:spcPct val="0"/>
              </a:spcAft>
              <a:defRPr sz="1200">
                <a:solidFill>
                  <a:schemeClr val="tx1"/>
                </a:solidFill>
                <a:latin typeface="Arial" panose="020B0604020202020204" pitchFamily="34" charset="0"/>
              </a:defRPr>
            </a:lvl6pPr>
            <a:lvl7pPr marL="2892001" indent="-214281" defTabSz="925377" eaLnBrk="0" fontAlgn="base" hangingPunct="0">
              <a:spcBef>
                <a:spcPct val="30000"/>
              </a:spcBef>
              <a:spcAft>
                <a:spcPct val="0"/>
              </a:spcAft>
              <a:defRPr sz="1200">
                <a:solidFill>
                  <a:schemeClr val="tx1"/>
                </a:solidFill>
                <a:latin typeface="Arial" panose="020B0604020202020204" pitchFamily="34" charset="0"/>
              </a:defRPr>
            </a:lvl7pPr>
            <a:lvl8pPr marL="3349135" indent="-214281" defTabSz="925377" eaLnBrk="0" fontAlgn="base" hangingPunct="0">
              <a:spcBef>
                <a:spcPct val="30000"/>
              </a:spcBef>
              <a:spcAft>
                <a:spcPct val="0"/>
              </a:spcAft>
              <a:defRPr sz="1200">
                <a:solidFill>
                  <a:schemeClr val="tx1"/>
                </a:solidFill>
                <a:latin typeface="Arial" panose="020B0604020202020204" pitchFamily="34" charset="0"/>
              </a:defRPr>
            </a:lvl8pPr>
            <a:lvl9pPr marL="3806268" indent="-214281" defTabSz="92537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A2A23846-591D-4940-ABC6-8485679F401C}" type="slidenum">
              <a:rPr lang="en-US" altLang="en-US">
                <a:solidFill>
                  <a:srgbClr val="000000"/>
                </a:solidFill>
              </a:rPr>
              <a:pPr>
                <a:spcBef>
                  <a:spcPct val="0"/>
                </a:spcBef>
                <a:defRPr/>
              </a:pPr>
              <a:t>22</a:t>
            </a:fld>
            <a:endParaRPr lang="en-US" altLang="en-U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563B2A5-2D1A-43CF-B69C-47FC264C3795}"/>
              </a:ext>
            </a:extLst>
          </p:cNvPr>
          <p:cNvSpPr>
            <a:spLocks noGrp="1" noRot="1" noChangeAspect="1" noChangeArrowheads="1" noTextEdit="1"/>
          </p:cNvSpPr>
          <p:nvPr>
            <p:ph type="sldImg"/>
          </p:nvPr>
        </p:nvSpPr>
        <p:spPr>
          <a:ln/>
        </p:spPr>
      </p:sp>
      <p:sp>
        <p:nvSpPr>
          <p:cNvPr id="71683" name="Notes Placeholder 2">
            <a:extLst>
              <a:ext uri="{FF2B5EF4-FFF2-40B4-BE49-F238E27FC236}">
                <a16:creationId xmlns:a16="http://schemas.microsoft.com/office/drawing/2014/main" id="{403E028C-95AF-4626-BF53-1252ABF5FDC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b="1" dirty="0"/>
              <a:t>Voter Registration Application (EL-131)</a:t>
            </a:r>
          </a:p>
          <a:p>
            <a:endParaRPr lang="en-US" altLang="en-US" dirty="0">
              <a:latin typeface="Arial" panose="020B0604020202020204" pitchFamily="34" charset="0"/>
            </a:endParaRPr>
          </a:p>
        </p:txBody>
      </p:sp>
      <p:sp>
        <p:nvSpPr>
          <p:cNvPr id="71684" name="Slide Number Placeholder 3">
            <a:extLst>
              <a:ext uri="{FF2B5EF4-FFF2-40B4-BE49-F238E27FC236}">
                <a16:creationId xmlns:a16="http://schemas.microsoft.com/office/drawing/2014/main" id="{7E69D3FB-A64E-4372-ACDA-C93BF9FA213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5377">
              <a:spcBef>
                <a:spcPct val="30000"/>
              </a:spcBef>
              <a:defRPr sz="1200">
                <a:solidFill>
                  <a:schemeClr val="tx1"/>
                </a:solidFill>
                <a:latin typeface="Arial" panose="020B0604020202020204" pitchFamily="34" charset="0"/>
              </a:defRPr>
            </a:lvl1pPr>
            <a:lvl2pPr marL="711096" indent="-269836" defTabSz="925377">
              <a:spcBef>
                <a:spcPct val="30000"/>
              </a:spcBef>
              <a:defRPr sz="1200">
                <a:solidFill>
                  <a:schemeClr val="tx1"/>
                </a:solidFill>
                <a:latin typeface="Arial" panose="020B0604020202020204" pitchFamily="34" charset="0"/>
              </a:defRPr>
            </a:lvl2pPr>
            <a:lvl3pPr marL="1096803" indent="-214281" defTabSz="925377">
              <a:spcBef>
                <a:spcPct val="30000"/>
              </a:spcBef>
              <a:defRPr sz="1200">
                <a:solidFill>
                  <a:schemeClr val="tx1"/>
                </a:solidFill>
                <a:latin typeface="Arial" panose="020B0604020202020204" pitchFamily="34" charset="0"/>
              </a:defRPr>
            </a:lvl3pPr>
            <a:lvl4pPr marL="1536475" indent="-214281" defTabSz="925377">
              <a:spcBef>
                <a:spcPct val="30000"/>
              </a:spcBef>
              <a:defRPr sz="1200">
                <a:solidFill>
                  <a:schemeClr val="tx1"/>
                </a:solidFill>
                <a:latin typeface="Arial" panose="020B0604020202020204" pitchFamily="34" charset="0"/>
              </a:defRPr>
            </a:lvl4pPr>
            <a:lvl5pPr marL="1977735" indent="-214281" defTabSz="925377">
              <a:spcBef>
                <a:spcPct val="30000"/>
              </a:spcBef>
              <a:defRPr sz="1200">
                <a:solidFill>
                  <a:schemeClr val="tx1"/>
                </a:solidFill>
                <a:latin typeface="Arial" panose="020B0604020202020204" pitchFamily="34" charset="0"/>
              </a:defRPr>
            </a:lvl5pPr>
            <a:lvl6pPr marL="2434868" indent="-214281" defTabSz="925377" eaLnBrk="0" fontAlgn="base" hangingPunct="0">
              <a:spcBef>
                <a:spcPct val="30000"/>
              </a:spcBef>
              <a:spcAft>
                <a:spcPct val="0"/>
              </a:spcAft>
              <a:defRPr sz="1200">
                <a:solidFill>
                  <a:schemeClr val="tx1"/>
                </a:solidFill>
                <a:latin typeface="Arial" panose="020B0604020202020204" pitchFamily="34" charset="0"/>
              </a:defRPr>
            </a:lvl6pPr>
            <a:lvl7pPr marL="2892001" indent="-214281" defTabSz="925377" eaLnBrk="0" fontAlgn="base" hangingPunct="0">
              <a:spcBef>
                <a:spcPct val="30000"/>
              </a:spcBef>
              <a:spcAft>
                <a:spcPct val="0"/>
              </a:spcAft>
              <a:defRPr sz="1200">
                <a:solidFill>
                  <a:schemeClr val="tx1"/>
                </a:solidFill>
                <a:latin typeface="Arial" panose="020B0604020202020204" pitchFamily="34" charset="0"/>
              </a:defRPr>
            </a:lvl7pPr>
            <a:lvl8pPr marL="3349135" indent="-214281" defTabSz="925377" eaLnBrk="0" fontAlgn="base" hangingPunct="0">
              <a:spcBef>
                <a:spcPct val="30000"/>
              </a:spcBef>
              <a:spcAft>
                <a:spcPct val="0"/>
              </a:spcAft>
              <a:defRPr sz="1200">
                <a:solidFill>
                  <a:schemeClr val="tx1"/>
                </a:solidFill>
                <a:latin typeface="Arial" panose="020B0604020202020204" pitchFamily="34" charset="0"/>
              </a:defRPr>
            </a:lvl8pPr>
            <a:lvl9pPr marL="3806268" indent="-214281" defTabSz="92537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55AA6599-160E-4EC0-83CE-703474410EDC}" type="slidenum">
              <a:rPr lang="en-US" altLang="en-US">
                <a:solidFill>
                  <a:srgbClr val="000000"/>
                </a:solidFill>
              </a:rPr>
              <a:pPr>
                <a:spcBef>
                  <a:spcPct val="0"/>
                </a:spcBef>
                <a:defRPr/>
              </a:pPr>
              <a:t>23</a:t>
            </a:fld>
            <a:endParaRPr lang="en-US" alt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85C05177-5FA8-4D43-9353-E819BD573F28}"/>
              </a:ext>
            </a:extLst>
          </p:cNvPr>
          <p:cNvSpPr>
            <a:spLocks noGrp="1" noRot="1" noChangeAspect="1" noChangeArrowheads="1" noTextEdit="1"/>
          </p:cNvSpPr>
          <p:nvPr>
            <p:ph type="sldImg"/>
          </p:nvPr>
        </p:nvSpPr>
        <p:spPr>
          <a:ln/>
        </p:spPr>
      </p:sp>
      <p:sp>
        <p:nvSpPr>
          <p:cNvPr id="73731" name="Notes Placeholder 2">
            <a:extLst>
              <a:ext uri="{FF2B5EF4-FFF2-40B4-BE49-F238E27FC236}">
                <a16:creationId xmlns:a16="http://schemas.microsoft.com/office/drawing/2014/main" id="{D79AF499-78FB-4424-BFF3-A30851B7813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b="1" dirty="0"/>
              <a:t>Voter Registration Application (EL-131)</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73732" name="Slide Number Placeholder 3">
            <a:extLst>
              <a:ext uri="{FF2B5EF4-FFF2-40B4-BE49-F238E27FC236}">
                <a16:creationId xmlns:a16="http://schemas.microsoft.com/office/drawing/2014/main" id="{598AC6EF-B575-4E22-806F-CB49F18D8CA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5377">
              <a:spcBef>
                <a:spcPct val="30000"/>
              </a:spcBef>
              <a:defRPr sz="1200">
                <a:solidFill>
                  <a:schemeClr val="tx1"/>
                </a:solidFill>
                <a:latin typeface="Arial" panose="020B0604020202020204" pitchFamily="34" charset="0"/>
              </a:defRPr>
            </a:lvl1pPr>
            <a:lvl2pPr marL="711096" indent="-269836" defTabSz="925377">
              <a:spcBef>
                <a:spcPct val="30000"/>
              </a:spcBef>
              <a:defRPr sz="1200">
                <a:solidFill>
                  <a:schemeClr val="tx1"/>
                </a:solidFill>
                <a:latin typeface="Arial" panose="020B0604020202020204" pitchFamily="34" charset="0"/>
              </a:defRPr>
            </a:lvl2pPr>
            <a:lvl3pPr marL="1096803" indent="-214281" defTabSz="925377">
              <a:spcBef>
                <a:spcPct val="30000"/>
              </a:spcBef>
              <a:defRPr sz="1200">
                <a:solidFill>
                  <a:schemeClr val="tx1"/>
                </a:solidFill>
                <a:latin typeface="Arial" panose="020B0604020202020204" pitchFamily="34" charset="0"/>
              </a:defRPr>
            </a:lvl3pPr>
            <a:lvl4pPr marL="1536475" indent="-214281" defTabSz="925377">
              <a:spcBef>
                <a:spcPct val="30000"/>
              </a:spcBef>
              <a:defRPr sz="1200">
                <a:solidFill>
                  <a:schemeClr val="tx1"/>
                </a:solidFill>
                <a:latin typeface="Arial" panose="020B0604020202020204" pitchFamily="34" charset="0"/>
              </a:defRPr>
            </a:lvl4pPr>
            <a:lvl5pPr marL="1977735" indent="-214281" defTabSz="925377">
              <a:spcBef>
                <a:spcPct val="30000"/>
              </a:spcBef>
              <a:defRPr sz="1200">
                <a:solidFill>
                  <a:schemeClr val="tx1"/>
                </a:solidFill>
                <a:latin typeface="Arial" panose="020B0604020202020204" pitchFamily="34" charset="0"/>
              </a:defRPr>
            </a:lvl5pPr>
            <a:lvl6pPr marL="2434868" indent="-214281" defTabSz="925377" eaLnBrk="0" fontAlgn="base" hangingPunct="0">
              <a:spcBef>
                <a:spcPct val="30000"/>
              </a:spcBef>
              <a:spcAft>
                <a:spcPct val="0"/>
              </a:spcAft>
              <a:defRPr sz="1200">
                <a:solidFill>
                  <a:schemeClr val="tx1"/>
                </a:solidFill>
                <a:latin typeface="Arial" panose="020B0604020202020204" pitchFamily="34" charset="0"/>
              </a:defRPr>
            </a:lvl6pPr>
            <a:lvl7pPr marL="2892001" indent="-214281" defTabSz="925377" eaLnBrk="0" fontAlgn="base" hangingPunct="0">
              <a:spcBef>
                <a:spcPct val="30000"/>
              </a:spcBef>
              <a:spcAft>
                <a:spcPct val="0"/>
              </a:spcAft>
              <a:defRPr sz="1200">
                <a:solidFill>
                  <a:schemeClr val="tx1"/>
                </a:solidFill>
                <a:latin typeface="Arial" panose="020B0604020202020204" pitchFamily="34" charset="0"/>
              </a:defRPr>
            </a:lvl7pPr>
            <a:lvl8pPr marL="3349135" indent="-214281" defTabSz="925377" eaLnBrk="0" fontAlgn="base" hangingPunct="0">
              <a:spcBef>
                <a:spcPct val="30000"/>
              </a:spcBef>
              <a:spcAft>
                <a:spcPct val="0"/>
              </a:spcAft>
              <a:defRPr sz="1200">
                <a:solidFill>
                  <a:schemeClr val="tx1"/>
                </a:solidFill>
                <a:latin typeface="Arial" panose="020B0604020202020204" pitchFamily="34" charset="0"/>
              </a:defRPr>
            </a:lvl8pPr>
            <a:lvl9pPr marL="3806268" indent="-214281" defTabSz="92537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32FB33FC-0591-4493-B674-F21DF16A848C}" type="slidenum">
              <a:rPr lang="en-US" altLang="en-US">
                <a:solidFill>
                  <a:srgbClr val="000000"/>
                </a:solidFill>
              </a:rPr>
              <a:pPr>
                <a:spcBef>
                  <a:spcPct val="0"/>
                </a:spcBef>
                <a:defRPr/>
              </a:pPr>
              <a:t>24</a:t>
            </a:fld>
            <a:endParaRPr lang="en-US" altLang="en-U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6240779D-5C41-42CC-B589-4CDB21ABF08C}"/>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7B255D9F-9091-4F86-A19C-1475B55E555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b="1" dirty="0"/>
              <a:t>Voter Registration Application (EL-131)</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77828" name="Slide Number Placeholder 3">
            <a:extLst>
              <a:ext uri="{FF2B5EF4-FFF2-40B4-BE49-F238E27FC236}">
                <a16:creationId xmlns:a16="http://schemas.microsoft.com/office/drawing/2014/main" id="{AFF3968B-5B4E-4550-9BA3-6E5C8068F38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5377">
              <a:spcBef>
                <a:spcPct val="30000"/>
              </a:spcBef>
              <a:defRPr sz="1200">
                <a:solidFill>
                  <a:schemeClr val="tx1"/>
                </a:solidFill>
                <a:latin typeface="Arial" panose="020B0604020202020204" pitchFamily="34" charset="0"/>
              </a:defRPr>
            </a:lvl1pPr>
            <a:lvl2pPr marL="711096" indent="-269836" defTabSz="925377">
              <a:spcBef>
                <a:spcPct val="30000"/>
              </a:spcBef>
              <a:defRPr sz="1200">
                <a:solidFill>
                  <a:schemeClr val="tx1"/>
                </a:solidFill>
                <a:latin typeface="Arial" panose="020B0604020202020204" pitchFamily="34" charset="0"/>
              </a:defRPr>
            </a:lvl2pPr>
            <a:lvl3pPr marL="1096803" indent="-214281" defTabSz="925377">
              <a:spcBef>
                <a:spcPct val="30000"/>
              </a:spcBef>
              <a:defRPr sz="1200">
                <a:solidFill>
                  <a:schemeClr val="tx1"/>
                </a:solidFill>
                <a:latin typeface="Arial" panose="020B0604020202020204" pitchFamily="34" charset="0"/>
              </a:defRPr>
            </a:lvl3pPr>
            <a:lvl4pPr marL="1536475" indent="-214281" defTabSz="925377">
              <a:spcBef>
                <a:spcPct val="30000"/>
              </a:spcBef>
              <a:defRPr sz="1200">
                <a:solidFill>
                  <a:schemeClr val="tx1"/>
                </a:solidFill>
                <a:latin typeface="Arial" panose="020B0604020202020204" pitchFamily="34" charset="0"/>
              </a:defRPr>
            </a:lvl4pPr>
            <a:lvl5pPr marL="1977735" indent="-214281" defTabSz="925377">
              <a:spcBef>
                <a:spcPct val="30000"/>
              </a:spcBef>
              <a:defRPr sz="1200">
                <a:solidFill>
                  <a:schemeClr val="tx1"/>
                </a:solidFill>
                <a:latin typeface="Arial" panose="020B0604020202020204" pitchFamily="34" charset="0"/>
              </a:defRPr>
            </a:lvl5pPr>
            <a:lvl6pPr marL="2434868" indent="-214281" defTabSz="925377" eaLnBrk="0" fontAlgn="base" hangingPunct="0">
              <a:spcBef>
                <a:spcPct val="30000"/>
              </a:spcBef>
              <a:spcAft>
                <a:spcPct val="0"/>
              </a:spcAft>
              <a:defRPr sz="1200">
                <a:solidFill>
                  <a:schemeClr val="tx1"/>
                </a:solidFill>
                <a:latin typeface="Arial" panose="020B0604020202020204" pitchFamily="34" charset="0"/>
              </a:defRPr>
            </a:lvl6pPr>
            <a:lvl7pPr marL="2892001" indent="-214281" defTabSz="925377" eaLnBrk="0" fontAlgn="base" hangingPunct="0">
              <a:spcBef>
                <a:spcPct val="30000"/>
              </a:spcBef>
              <a:spcAft>
                <a:spcPct val="0"/>
              </a:spcAft>
              <a:defRPr sz="1200">
                <a:solidFill>
                  <a:schemeClr val="tx1"/>
                </a:solidFill>
                <a:latin typeface="Arial" panose="020B0604020202020204" pitchFamily="34" charset="0"/>
              </a:defRPr>
            </a:lvl7pPr>
            <a:lvl8pPr marL="3349135" indent="-214281" defTabSz="925377" eaLnBrk="0" fontAlgn="base" hangingPunct="0">
              <a:spcBef>
                <a:spcPct val="30000"/>
              </a:spcBef>
              <a:spcAft>
                <a:spcPct val="0"/>
              </a:spcAft>
              <a:defRPr sz="1200">
                <a:solidFill>
                  <a:schemeClr val="tx1"/>
                </a:solidFill>
                <a:latin typeface="Arial" panose="020B0604020202020204" pitchFamily="34" charset="0"/>
              </a:defRPr>
            </a:lvl8pPr>
            <a:lvl9pPr marL="3806268" indent="-214281" defTabSz="92537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6276F66B-A5A1-40C5-9461-1CF061B0E24C}" type="slidenum">
              <a:rPr lang="en-US" altLang="en-US">
                <a:solidFill>
                  <a:srgbClr val="000000"/>
                </a:solidFill>
              </a:rPr>
              <a:pPr>
                <a:spcBef>
                  <a:spcPct val="0"/>
                </a:spcBef>
                <a:defRPr/>
              </a:pPr>
              <a:t>25</a:t>
            </a:fld>
            <a:endParaRPr lang="en-US" alt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A48465AD-188D-4D73-AF2B-084F1598F91A}"/>
              </a:ext>
            </a:extLst>
          </p:cNvPr>
          <p:cNvSpPr>
            <a:spLocks noGrp="1" noChangeArrowheads="1"/>
          </p:cNvSpPr>
          <p:nvPr>
            <p:ph type="sldNum" sz="quarter" idx="5"/>
          </p:nvPr>
        </p:nvSpPr>
        <p:spPr>
          <a:noFill/>
        </p:spPr>
        <p:txBody>
          <a:bodyPr/>
          <a:lstStyle>
            <a:lvl1pPr defTabSz="1009160">
              <a:spcBef>
                <a:spcPct val="30000"/>
              </a:spcBef>
              <a:defRPr sz="1300">
                <a:solidFill>
                  <a:schemeClr val="tx1"/>
                </a:solidFill>
                <a:latin typeface="Arial" panose="020B0604020202020204" pitchFamily="34" charset="0"/>
              </a:defRPr>
            </a:lvl1pPr>
            <a:lvl2pPr marL="775635" indent="-295242" defTabSz="1009160">
              <a:spcBef>
                <a:spcPct val="30000"/>
              </a:spcBef>
              <a:defRPr sz="1300">
                <a:solidFill>
                  <a:schemeClr val="tx1"/>
                </a:solidFill>
                <a:latin typeface="Arial" panose="020B0604020202020204" pitchFamily="34" charset="0"/>
              </a:defRPr>
            </a:lvl2pPr>
            <a:lvl3pPr marL="1195980" indent="-235193" defTabSz="1009160">
              <a:spcBef>
                <a:spcPct val="30000"/>
              </a:spcBef>
              <a:defRPr sz="1300">
                <a:solidFill>
                  <a:schemeClr val="tx1"/>
                </a:solidFill>
                <a:latin typeface="Arial" panose="020B0604020202020204" pitchFamily="34" charset="0"/>
              </a:defRPr>
            </a:lvl3pPr>
            <a:lvl4pPr marL="1674704" indent="-235193" defTabSz="1009160">
              <a:spcBef>
                <a:spcPct val="30000"/>
              </a:spcBef>
              <a:defRPr sz="1300">
                <a:solidFill>
                  <a:schemeClr val="tx1"/>
                </a:solidFill>
                <a:latin typeface="Arial" panose="020B0604020202020204" pitchFamily="34" charset="0"/>
              </a:defRPr>
            </a:lvl4pPr>
            <a:lvl5pPr marL="2156767" indent="-235193" defTabSz="1009160">
              <a:spcBef>
                <a:spcPct val="30000"/>
              </a:spcBef>
              <a:defRPr sz="1300">
                <a:solidFill>
                  <a:schemeClr val="tx1"/>
                </a:solidFill>
                <a:latin typeface="Arial" panose="020B0604020202020204" pitchFamily="34" charset="0"/>
              </a:defRPr>
            </a:lvl5pPr>
            <a:lvl6pPr marL="2637159" indent="-235193" defTabSz="1009160" eaLnBrk="0" fontAlgn="base" hangingPunct="0">
              <a:spcBef>
                <a:spcPct val="30000"/>
              </a:spcBef>
              <a:spcAft>
                <a:spcPct val="0"/>
              </a:spcAft>
              <a:defRPr sz="1300">
                <a:solidFill>
                  <a:schemeClr val="tx1"/>
                </a:solidFill>
                <a:latin typeface="Arial" panose="020B0604020202020204" pitchFamily="34" charset="0"/>
              </a:defRPr>
            </a:lvl6pPr>
            <a:lvl7pPr marL="3117552" indent="-235193" defTabSz="1009160" eaLnBrk="0" fontAlgn="base" hangingPunct="0">
              <a:spcBef>
                <a:spcPct val="30000"/>
              </a:spcBef>
              <a:spcAft>
                <a:spcPct val="0"/>
              </a:spcAft>
              <a:defRPr sz="1300">
                <a:solidFill>
                  <a:schemeClr val="tx1"/>
                </a:solidFill>
                <a:latin typeface="Arial" panose="020B0604020202020204" pitchFamily="34" charset="0"/>
              </a:defRPr>
            </a:lvl7pPr>
            <a:lvl8pPr marL="3597946" indent="-235193" defTabSz="1009160" eaLnBrk="0" fontAlgn="base" hangingPunct="0">
              <a:spcBef>
                <a:spcPct val="30000"/>
              </a:spcBef>
              <a:spcAft>
                <a:spcPct val="0"/>
              </a:spcAft>
              <a:defRPr sz="1300">
                <a:solidFill>
                  <a:schemeClr val="tx1"/>
                </a:solidFill>
                <a:latin typeface="Arial" panose="020B0604020202020204" pitchFamily="34" charset="0"/>
              </a:defRPr>
            </a:lvl8pPr>
            <a:lvl9pPr marL="4078338" indent="-235193" defTabSz="100916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defRPr/>
            </a:pPr>
            <a:fld id="{AEE1E3C4-7573-4C99-91CC-6C4E5F9A934D}" type="slidenum">
              <a:rPr lang="en-US" altLang="en-US">
                <a:solidFill>
                  <a:srgbClr val="000000"/>
                </a:solidFill>
              </a:rPr>
              <a:pPr>
                <a:spcBef>
                  <a:spcPct val="0"/>
                </a:spcBef>
                <a:defRPr/>
              </a:pPr>
              <a:t>26</a:t>
            </a:fld>
            <a:endParaRPr lang="en-US" altLang="en-US" dirty="0">
              <a:solidFill>
                <a:srgbClr val="000000"/>
              </a:solidFill>
            </a:endParaRPr>
          </a:p>
        </p:txBody>
      </p:sp>
      <p:sp>
        <p:nvSpPr>
          <p:cNvPr id="36867" name="Rectangle 2">
            <a:extLst>
              <a:ext uri="{FF2B5EF4-FFF2-40B4-BE49-F238E27FC236}">
                <a16:creationId xmlns:a16="http://schemas.microsoft.com/office/drawing/2014/main" id="{85630718-6FEF-4FB8-88DB-8A3DDB41FB1D}"/>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FE64434E-75F4-4A04-813E-28C9EF12BCB8}"/>
              </a:ext>
            </a:extLst>
          </p:cNvPr>
          <p:cNvSpPr>
            <a:spLocks noGrp="1" noChangeArrowheads="1"/>
          </p:cNvSpPr>
          <p:nvPr>
            <p:ph type="body" idx="1"/>
          </p:nvPr>
        </p:nvSpPr>
        <p:spPr>
          <a:noFill/>
        </p:spPr>
        <p:txBody>
          <a:bodyPr/>
          <a:lstStyle/>
          <a:p>
            <a:pPr>
              <a:defRPr/>
            </a:pPr>
            <a:r>
              <a:rPr lang="en-US" b="1" dirty="0"/>
              <a:t>Tally Sheet (EL-106)</a:t>
            </a:r>
          </a:p>
          <a:p>
            <a:pPr>
              <a:defRPr/>
            </a:pPr>
            <a:endParaRPr lang="en-US" b="1" dirty="0"/>
          </a:p>
          <a:p>
            <a:pPr>
              <a:defRPr/>
            </a:pPr>
            <a:endParaRPr lang="en-US" altLang="en-US" sz="2300" dirty="0">
              <a:cs typeface="Arial" panose="020B0604020202020204" pitchFamily="34" charset="0"/>
            </a:endParaRPr>
          </a:p>
        </p:txBody>
      </p:sp>
    </p:spTree>
    <p:extLst>
      <p:ext uri="{BB962C8B-B14F-4D97-AF65-F5344CB8AC3E}">
        <p14:creationId xmlns:p14="http://schemas.microsoft.com/office/powerpoint/2010/main" val="3508472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A48465AD-188D-4D73-AF2B-084F1598F91A}"/>
              </a:ext>
            </a:extLst>
          </p:cNvPr>
          <p:cNvSpPr>
            <a:spLocks noGrp="1" noChangeArrowheads="1"/>
          </p:cNvSpPr>
          <p:nvPr>
            <p:ph type="sldNum" sz="quarter" idx="5"/>
          </p:nvPr>
        </p:nvSpPr>
        <p:spPr>
          <a:noFill/>
        </p:spPr>
        <p:txBody>
          <a:bodyPr/>
          <a:lstStyle>
            <a:lvl1pPr defTabSz="1009160">
              <a:spcBef>
                <a:spcPct val="30000"/>
              </a:spcBef>
              <a:defRPr sz="1300">
                <a:solidFill>
                  <a:schemeClr val="tx1"/>
                </a:solidFill>
                <a:latin typeface="Arial" panose="020B0604020202020204" pitchFamily="34" charset="0"/>
              </a:defRPr>
            </a:lvl1pPr>
            <a:lvl2pPr marL="775635" indent="-295242" defTabSz="1009160">
              <a:spcBef>
                <a:spcPct val="30000"/>
              </a:spcBef>
              <a:defRPr sz="1300">
                <a:solidFill>
                  <a:schemeClr val="tx1"/>
                </a:solidFill>
                <a:latin typeface="Arial" panose="020B0604020202020204" pitchFamily="34" charset="0"/>
              </a:defRPr>
            </a:lvl2pPr>
            <a:lvl3pPr marL="1195980" indent="-235193" defTabSz="1009160">
              <a:spcBef>
                <a:spcPct val="30000"/>
              </a:spcBef>
              <a:defRPr sz="1300">
                <a:solidFill>
                  <a:schemeClr val="tx1"/>
                </a:solidFill>
                <a:latin typeface="Arial" panose="020B0604020202020204" pitchFamily="34" charset="0"/>
              </a:defRPr>
            </a:lvl3pPr>
            <a:lvl4pPr marL="1674704" indent="-235193" defTabSz="1009160">
              <a:spcBef>
                <a:spcPct val="30000"/>
              </a:spcBef>
              <a:defRPr sz="1300">
                <a:solidFill>
                  <a:schemeClr val="tx1"/>
                </a:solidFill>
                <a:latin typeface="Arial" panose="020B0604020202020204" pitchFamily="34" charset="0"/>
              </a:defRPr>
            </a:lvl4pPr>
            <a:lvl5pPr marL="2156767" indent="-235193" defTabSz="1009160">
              <a:spcBef>
                <a:spcPct val="30000"/>
              </a:spcBef>
              <a:defRPr sz="1300">
                <a:solidFill>
                  <a:schemeClr val="tx1"/>
                </a:solidFill>
                <a:latin typeface="Arial" panose="020B0604020202020204" pitchFamily="34" charset="0"/>
              </a:defRPr>
            </a:lvl5pPr>
            <a:lvl6pPr marL="2637159" indent="-235193" defTabSz="1009160" eaLnBrk="0" fontAlgn="base" hangingPunct="0">
              <a:spcBef>
                <a:spcPct val="30000"/>
              </a:spcBef>
              <a:spcAft>
                <a:spcPct val="0"/>
              </a:spcAft>
              <a:defRPr sz="1300">
                <a:solidFill>
                  <a:schemeClr val="tx1"/>
                </a:solidFill>
                <a:latin typeface="Arial" panose="020B0604020202020204" pitchFamily="34" charset="0"/>
              </a:defRPr>
            </a:lvl6pPr>
            <a:lvl7pPr marL="3117552" indent="-235193" defTabSz="1009160" eaLnBrk="0" fontAlgn="base" hangingPunct="0">
              <a:spcBef>
                <a:spcPct val="30000"/>
              </a:spcBef>
              <a:spcAft>
                <a:spcPct val="0"/>
              </a:spcAft>
              <a:defRPr sz="1300">
                <a:solidFill>
                  <a:schemeClr val="tx1"/>
                </a:solidFill>
                <a:latin typeface="Arial" panose="020B0604020202020204" pitchFamily="34" charset="0"/>
              </a:defRPr>
            </a:lvl7pPr>
            <a:lvl8pPr marL="3597946" indent="-235193" defTabSz="1009160" eaLnBrk="0" fontAlgn="base" hangingPunct="0">
              <a:spcBef>
                <a:spcPct val="30000"/>
              </a:spcBef>
              <a:spcAft>
                <a:spcPct val="0"/>
              </a:spcAft>
              <a:defRPr sz="1300">
                <a:solidFill>
                  <a:schemeClr val="tx1"/>
                </a:solidFill>
                <a:latin typeface="Arial" panose="020B0604020202020204" pitchFamily="34" charset="0"/>
              </a:defRPr>
            </a:lvl8pPr>
            <a:lvl9pPr marL="4078338" indent="-235193" defTabSz="100916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EE1E3C4-7573-4C99-91CC-6C4E5F9A934D}" type="slidenum">
              <a:rPr lang="en-US" altLang="en-US" smtClean="0"/>
              <a:pPr>
                <a:spcBef>
                  <a:spcPct val="0"/>
                </a:spcBef>
              </a:pPr>
              <a:t>27</a:t>
            </a:fld>
            <a:endParaRPr lang="en-US" altLang="en-US" dirty="0"/>
          </a:p>
        </p:txBody>
      </p:sp>
      <p:sp>
        <p:nvSpPr>
          <p:cNvPr id="36867" name="Rectangle 2">
            <a:extLst>
              <a:ext uri="{FF2B5EF4-FFF2-40B4-BE49-F238E27FC236}">
                <a16:creationId xmlns:a16="http://schemas.microsoft.com/office/drawing/2014/main" id="{85630718-6FEF-4FB8-88DB-8A3DDB41FB1D}"/>
              </a:ext>
            </a:extLst>
          </p:cNvPr>
          <p:cNvSpPr>
            <a:spLocks noGrp="1" noRot="1" noChangeAspect="1" noChangeArrowheads="1" noTextEdit="1"/>
          </p:cNvSpPr>
          <p:nvPr>
            <p:ph type="sldImg"/>
          </p:nvPr>
        </p:nvSpPr>
        <p:spPr>
          <a:xfrm>
            <a:off x="1295400" y="841375"/>
            <a:ext cx="4802188" cy="3600450"/>
          </a:xfrm>
          <a:ln/>
        </p:spPr>
      </p:sp>
      <p:sp>
        <p:nvSpPr>
          <p:cNvPr id="36868" name="Rectangle 3">
            <a:extLst>
              <a:ext uri="{FF2B5EF4-FFF2-40B4-BE49-F238E27FC236}">
                <a16:creationId xmlns:a16="http://schemas.microsoft.com/office/drawing/2014/main" id="{FE64434E-75F4-4A04-813E-28C9EF12BCB8}"/>
              </a:ext>
            </a:extLst>
          </p:cNvPr>
          <p:cNvSpPr>
            <a:spLocks noGrp="1" noChangeArrowheads="1"/>
          </p:cNvSpPr>
          <p:nvPr>
            <p:ph type="body" idx="1"/>
          </p:nvPr>
        </p:nvSpPr>
        <p:spPr>
          <a:noFill/>
        </p:spPr>
        <p:txBody>
          <a:bodyPr/>
          <a:lstStyle/>
          <a:p>
            <a:pPr>
              <a:defRPr/>
            </a:pPr>
            <a:r>
              <a:rPr lang="en-US" sz="1800" b="1" dirty="0"/>
              <a:t>Tally Sheet (EL-106)</a:t>
            </a:r>
            <a:endParaRPr lang="en-US" altLang="en-US" sz="1800" dirty="0">
              <a:cs typeface="Arial" panose="020B0604020202020204" pitchFamily="34" charset="0"/>
            </a:endParaRPr>
          </a:p>
          <a:p>
            <a:r>
              <a:rPr lang="en-US" sz="2500" i="1" dirty="0"/>
              <a:t> </a:t>
            </a:r>
            <a:endParaRPr lang="en-US" sz="2500" dirty="0"/>
          </a:p>
          <a:p>
            <a:pPr>
              <a:defRPr/>
            </a:pPr>
            <a:endParaRPr lang="en-US" altLang="en-US" sz="2300" dirty="0">
              <a:cs typeface="Arial" panose="020B0604020202020204" pitchFamily="34" charset="0"/>
            </a:endParaRPr>
          </a:p>
        </p:txBody>
      </p:sp>
    </p:spTree>
    <p:extLst>
      <p:ext uri="{BB962C8B-B14F-4D97-AF65-F5344CB8AC3E}">
        <p14:creationId xmlns:p14="http://schemas.microsoft.com/office/powerpoint/2010/main" val="1991617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Tally Sheet (EL-106)</a:t>
            </a:r>
          </a:p>
        </p:txBody>
      </p:sp>
      <p:sp>
        <p:nvSpPr>
          <p:cNvPr id="4" name="Slide Number Placeholder 3"/>
          <p:cNvSpPr>
            <a:spLocks noGrp="1"/>
          </p:cNvSpPr>
          <p:nvPr>
            <p:ph type="sldNum" sz="quarter" idx="5"/>
          </p:nvPr>
        </p:nvSpPr>
        <p:spPr/>
        <p:txBody>
          <a:bodyPr/>
          <a:lstStyle/>
          <a:p>
            <a:pPr>
              <a:defRPr/>
            </a:pPr>
            <a:fld id="{E5E1E797-9CEA-40DF-A474-5EB099CB1D71}" type="slidenum">
              <a:rPr lang="en-US" smtClean="0"/>
              <a:pPr>
                <a:defRPr/>
              </a:pPr>
              <a:t>28</a:t>
            </a:fld>
            <a:endParaRPr lang="en-US" dirty="0"/>
          </a:p>
        </p:txBody>
      </p:sp>
    </p:spTree>
    <p:extLst>
      <p:ext uri="{BB962C8B-B14F-4D97-AF65-F5344CB8AC3E}">
        <p14:creationId xmlns:p14="http://schemas.microsoft.com/office/powerpoint/2010/main" val="3727761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Tally Sheet (EL-106</a:t>
            </a:r>
            <a:r>
              <a:rPr lang="en-US" dirty="0"/>
              <a:t>)</a:t>
            </a:r>
          </a:p>
        </p:txBody>
      </p:sp>
      <p:sp>
        <p:nvSpPr>
          <p:cNvPr id="4" name="Slide Number Placeholder 3"/>
          <p:cNvSpPr>
            <a:spLocks noGrp="1"/>
          </p:cNvSpPr>
          <p:nvPr>
            <p:ph type="sldNum" sz="quarter" idx="5"/>
          </p:nvPr>
        </p:nvSpPr>
        <p:spPr/>
        <p:txBody>
          <a:bodyPr/>
          <a:lstStyle/>
          <a:p>
            <a:pPr>
              <a:defRPr/>
            </a:pPr>
            <a:fld id="{E5E1E797-9CEA-40DF-A474-5EB099CB1D71}" type="slidenum">
              <a:rPr lang="en-US" smtClean="0"/>
              <a:pPr>
                <a:defRPr/>
              </a:pPr>
              <a:t>29</a:t>
            </a:fld>
            <a:endParaRPr lang="en-US" dirty="0"/>
          </a:p>
        </p:txBody>
      </p:sp>
    </p:spTree>
    <p:extLst>
      <p:ext uri="{BB962C8B-B14F-4D97-AF65-F5344CB8AC3E}">
        <p14:creationId xmlns:p14="http://schemas.microsoft.com/office/powerpoint/2010/main" val="17848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defTabSz="962764" eaLnBrk="0" hangingPunct="0">
              <a:spcBef>
                <a:spcPct val="30000"/>
              </a:spcBef>
              <a:defRPr sz="1200">
                <a:solidFill>
                  <a:schemeClr val="tx1"/>
                </a:solidFill>
                <a:latin typeface="Arial" pitchFamily="34" charset="0"/>
              </a:defRPr>
            </a:lvl1pPr>
            <a:lvl2pPr marL="740586" indent="-283069" defTabSz="962764" eaLnBrk="0" hangingPunct="0">
              <a:spcBef>
                <a:spcPct val="30000"/>
              </a:spcBef>
              <a:defRPr sz="1200">
                <a:solidFill>
                  <a:schemeClr val="tx1"/>
                </a:solidFill>
                <a:latin typeface="Arial" pitchFamily="34" charset="0"/>
              </a:defRPr>
            </a:lvl2pPr>
            <a:lvl3pPr marL="1140505" indent="-225468" defTabSz="962764" eaLnBrk="0" hangingPunct="0">
              <a:spcBef>
                <a:spcPct val="30000"/>
              </a:spcBef>
              <a:defRPr sz="1200">
                <a:solidFill>
                  <a:schemeClr val="tx1"/>
                </a:solidFill>
                <a:latin typeface="Arial" pitchFamily="34" charset="0"/>
              </a:defRPr>
            </a:lvl3pPr>
            <a:lvl4pPr marL="1596375" indent="-225468" defTabSz="962764" eaLnBrk="0" hangingPunct="0">
              <a:spcBef>
                <a:spcPct val="30000"/>
              </a:spcBef>
              <a:defRPr sz="1200">
                <a:solidFill>
                  <a:schemeClr val="tx1"/>
                </a:solidFill>
                <a:latin typeface="Arial" pitchFamily="34" charset="0"/>
              </a:defRPr>
            </a:lvl4pPr>
            <a:lvl5pPr marL="2053895" indent="-225468" defTabSz="962764" eaLnBrk="0" hangingPunct="0">
              <a:spcBef>
                <a:spcPct val="30000"/>
              </a:spcBef>
              <a:defRPr sz="1200">
                <a:solidFill>
                  <a:schemeClr val="tx1"/>
                </a:solidFill>
                <a:latin typeface="Arial" pitchFamily="34" charset="0"/>
              </a:defRPr>
            </a:lvl5pPr>
            <a:lvl6pPr marL="2527870" indent="-225468" defTabSz="962764" eaLnBrk="0" fontAlgn="base" hangingPunct="0">
              <a:spcBef>
                <a:spcPct val="30000"/>
              </a:spcBef>
              <a:spcAft>
                <a:spcPct val="0"/>
              </a:spcAft>
              <a:defRPr sz="1200">
                <a:solidFill>
                  <a:schemeClr val="tx1"/>
                </a:solidFill>
                <a:latin typeface="Arial" pitchFamily="34" charset="0"/>
              </a:defRPr>
            </a:lvl6pPr>
            <a:lvl7pPr marL="3001846" indent="-225468" defTabSz="962764" eaLnBrk="0" fontAlgn="base" hangingPunct="0">
              <a:spcBef>
                <a:spcPct val="30000"/>
              </a:spcBef>
              <a:spcAft>
                <a:spcPct val="0"/>
              </a:spcAft>
              <a:defRPr sz="1200">
                <a:solidFill>
                  <a:schemeClr val="tx1"/>
                </a:solidFill>
                <a:latin typeface="Arial" pitchFamily="34" charset="0"/>
              </a:defRPr>
            </a:lvl7pPr>
            <a:lvl8pPr marL="3475820" indent="-225468" defTabSz="962764" eaLnBrk="0" fontAlgn="base" hangingPunct="0">
              <a:spcBef>
                <a:spcPct val="30000"/>
              </a:spcBef>
              <a:spcAft>
                <a:spcPct val="0"/>
              </a:spcAft>
              <a:defRPr sz="1200">
                <a:solidFill>
                  <a:schemeClr val="tx1"/>
                </a:solidFill>
                <a:latin typeface="Arial" pitchFamily="34" charset="0"/>
              </a:defRPr>
            </a:lvl8pPr>
            <a:lvl9pPr marL="3949798" indent="-225468" defTabSz="962764"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71A01C6-02F6-4A7C-B42C-839034F9A80C}" type="slidenum">
              <a:rPr lang="en-US" altLang="en-US" smtClean="0"/>
              <a:pPr eaLnBrk="1" hangingPunct="1">
                <a:spcBef>
                  <a:spcPct val="0"/>
                </a:spcBef>
              </a:pPr>
              <a:t>3</a:t>
            </a:fld>
            <a:endParaRPr lang="en-US" altLang="en-US"/>
          </a:p>
        </p:txBody>
      </p:sp>
      <p:sp>
        <p:nvSpPr>
          <p:cNvPr id="173059" name="Rectangle 2"/>
          <p:cNvSpPr>
            <a:spLocks noGrp="1" noRot="1" noChangeAspect="1" noChangeArrowheads="1" noTextEdit="1"/>
          </p:cNvSpPr>
          <p:nvPr>
            <p:ph type="sldImg"/>
          </p:nvPr>
        </p:nvSpPr>
        <p:spPr>
          <a:xfrm>
            <a:off x="1257300" y="719138"/>
            <a:ext cx="4800600" cy="3600450"/>
          </a:xfrm>
          <a:ln/>
        </p:spPr>
      </p:sp>
      <p:sp>
        <p:nvSpPr>
          <p:cNvPr id="173060" name="Rectangle 3"/>
          <p:cNvSpPr>
            <a:spLocks noGrp="1" noChangeArrowheads="1"/>
          </p:cNvSpPr>
          <p:nvPr>
            <p:ph type="body" idx="1"/>
          </p:nvPr>
        </p:nvSpPr>
        <p:spPr>
          <a:noFill/>
        </p:spPr>
        <p:txBody>
          <a:bodyPr/>
          <a:lstStyle/>
          <a:p>
            <a:pPr indent="-201139"/>
            <a:r>
              <a:rPr lang="en-US" sz="1800" b="1" dirty="0">
                <a:latin typeface="Arial" panose="020B0604020202020204" pitchFamily="34" charset="0"/>
                <a:cs typeface="Arial" panose="020B0604020202020204" pitchFamily="34" charset="0"/>
              </a:rPr>
              <a:t>SVDs &amp; the Spring Election</a:t>
            </a:r>
          </a:p>
        </p:txBody>
      </p:sp>
    </p:spTree>
    <p:extLst>
      <p:ext uri="{BB962C8B-B14F-4D97-AF65-F5344CB8AC3E}">
        <p14:creationId xmlns:p14="http://schemas.microsoft.com/office/powerpoint/2010/main" val="3109343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b="1" dirty="0"/>
              <a:t>Tally Sheet (EL-106</a:t>
            </a:r>
            <a:r>
              <a:rPr lang="en-US" dirty="0"/>
              <a:t>)</a:t>
            </a:r>
          </a:p>
          <a:p>
            <a:endParaRPr lang="en-US" dirty="0"/>
          </a:p>
        </p:txBody>
      </p:sp>
      <p:sp>
        <p:nvSpPr>
          <p:cNvPr id="4" name="Slide Number Placeholder 3"/>
          <p:cNvSpPr>
            <a:spLocks noGrp="1"/>
          </p:cNvSpPr>
          <p:nvPr>
            <p:ph type="sldNum" sz="quarter" idx="5"/>
          </p:nvPr>
        </p:nvSpPr>
        <p:spPr/>
        <p:txBody>
          <a:bodyPr/>
          <a:lstStyle/>
          <a:p>
            <a:pPr>
              <a:defRPr/>
            </a:pPr>
            <a:fld id="{E5E1E797-9CEA-40DF-A474-5EB099CB1D71}" type="slidenum">
              <a:rPr lang="en-US" smtClean="0"/>
              <a:pPr>
                <a:defRPr/>
              </a:pPr>
              <a:t>30</a:t>
            </a:fld>
            <a:endParaRPr lang="en-US" dirty="0"/>
          </a:p>
        </p:txBody>
      </p:sp>
    </p:spTree>
    <p:extLst>
      <p:ext uri="{BB962C8B-B14F-4D97-AF65-F5344CB8AC3E}">
        <p14:creationId xmlns:p14="http://schemas.microsoft.com/office/powerpoint/2010/main" val="2052850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Tally Sheet Exercise</a:t>
            </a:r>
          </a:p>
        </p:txBody>
      </p:sp>
      <p:sp>
        <p:nvSpPr>
          <p:cNvPr id="4" name="Slide Number Placeholder 3"/>
          <p:cNvSpPr>
            <a:spLocks noGrp="1"/>
          </p:cNvSpPr>
          <p:nvPr>
            <p:ph type="sldNum" sz="quarter" idx="5"/>
          </p:nvPr>
        </p:nvSpPr>
        <p:spPr/>
        <p:txBody>
          <a:bodyPr/>
          <a:lstStyle/>
          <a:p>
            <a:pPr>
              <a:defRPr/>
            </a:pPr>
            <a:fld id="{E5E1E797-9CEA-40DF-A474-5EB099CB1D71}" type="slidenum">
              <a:rPr lang="en-US" smtClean="0"/>
              <a:pPr>
                <a:defRPr/>
              </a:pPr>
              <a:t>31</a:t>
            </a:fld>
            <a:endParaRPr lang="en-US" dirty="0"/>
          </a:p>
        </p:txBody>
      </p:sp>
    </p:spTree>
    <p:extLst>
      <p:ext uri="{BB962C8B-B14F-4D97-AF65-F5344CB8AC3E}">
        <p14:creationId xmlns:p14="http://schemas.microsoft.com/office/powerpoint/2010/main" val="3362371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Tally Sheet Exercise</a:t>
            </a:r>
          </a:p>
        </p:txBody>
      </p:sp>
      <p:sp>
        <p:nvSpPr>
          <p:cNvPr id="4" name="Slide Number Placeholder 3"/>
          <p:cNvSpPr>
            <a:spLocks noGrp="1"/>
          </p:cNvSpPr>
          <p:nvPr>
            <p:ph type="sldNum" sz="quarter" idx="5"/>
          </p:nvPr>
        </p:nvSpPr>
        <p:spPr/>
        <p:txBody>
          <a:bodyPr/>
          <a:lstStyle/>
          <a:p>
            <a:pPr>
              <a:defRPr/>
            </a:pPr>
            <a:fld id="{E5E1E797-9CEA-40DF-A474-5EB099CB1D71}" type="slidenum">
              <a:rPr lang="en-US" smtClean="0"/>
              <a:pPr>
                <a:defRPr/>
              </a:pPr>
              <a:t>32</a:t>
            </a:fld>
            <a:endParaRPr lang="en-US" dirty="0"/>
          </a:p>
        </p:txBody>
      </p:sp>
    </p:spTree>
    <p:extLst>
      <p:ext uri="{BB962C8B-B14F-4D97-AF65-F5344CB8AC3E}">
        <p14:creationId xmlns:p14="http://schemas.microsoft.com/office/powerpoint/2010/main" val="29905860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A48465AD-188D-4D73-AF2B-084F1598F91A}"/>
              </a:ext>
            </a:extLst>
          </p:cNvPr>
          <p:cNvSpPr>
            <a:spLocks noGrp="1" noChangeArrowheads="1"/>
          </p:cNvSpPr>
          <p:nvPr>
            <p:ph type="sldNum" sz="quarter" idx="5"/>
          </p:nvPr>
        </p:nvSpPr>
        <p:spPr>
          <a:noFill/>
        </p:spPr>
        <p:txBody>
          <a:bodyPr/>
          <a:lstStyle>
            <a:lvl1pPr defTabSz="1009160">
              <a:spcBef>
                <a:spcPct val="30000"/>
              </a:spcBef>
              <a:defRPr sz="1300">
                <a:solidFill>
                  <a:schemeClr val="tx1"/>
                </a:solidFill>
                <a:latin typeface="Arial" panose="020B0604020202020204" pitchFamily="34" charset="0"/>
              </a:defRPr>
            </a:lvl1pPr>
            <a:lvl2pPr marL="775635" indent="-295242" defTabSz="1009160">
              <a:spcBef>
                <a:spcPct val="30000"/>
              </a:spcBef>
              <a:defRPr sz="1300">
                <a:solidFill>
                  <a:schemeClr val="tx1"/>
                </a:solidFill>
                <a:latin typeface="Arial" panose="020B0604020202020204" pitchFamily="34" charset="0"/>
              </a:defRPr>
            </a:lvl2pPr>
            <a:lvl3pPr marL="1195980" indent="-235193" defTabSz="1009160">
              <a:spcBef>
                <a:spcPct val="30000"/>
              </a:spcBef>
              <a:defRPr sz="1300">
                <a:solidFill>
                  <a:schemeClr val="tx1"/>
                </a:solidFill>
                <a:latin typeface="Arial" panose="020B0604020202020204" pitchFamily="34" charset="0"/>
              </a:defRPr>
            </a:lvl3pPr>
            <a:lvl4pPr marL="1674704" indent="-235193" defTabSz="1009160">
              <a:spcBef>
                <a:spcPct val="30000"/>
              </a:spcBef>
              <a:defRPr sz="1300">
                <a:solidFill>
                  <a:schemeClr val="tx1"/>
                </a:solidFill>
                <a:latin typeface="Arial" panose="020B0604020202020204" pitchFamily="34" charset="0"/>
              </a:defRPr>
            </a:lvl4pPr>
            <a:lvl5pPr marL="2156767" indent="-235193" defTabSz="1009160">
              <a:spcBef>
                <a:spcPct val="30000"/>
              </a:spcBef>
              <a:defRPr sz="1300">
                <a:solidFill>
                  <a:schemeClr val="tx1"/>
                </a:solidFill>
                <a:latin typeface="Arial" panose="020B0604020202020204" pitchFamily="34" charset="0"/>
              </a:defRPr>
            </a:lvl5pPr>
            <a:lvl6pPr marL="2637159" indent="-235193" defTabSz="1009160" eaLnBrk="0" fontAlgn="base" hangingPunct="0">
              <a:spcBef>
                <a:spcPct val="30000"/>
              </a:spcBef>
              <a:spcAft>
                <a:spcPct val="0"/>
              </a:spcAft>
              <a:defRPr sz="1300">
                <a:solidFill>
                  <a:schemeClr val="tx1"/>
                </a:solidFill>
                <a:latin typeface="Arial" panose="020B0604020202020204" pitchFamily="34" charset="0"/>
              </a:defRPr>
            </a:lvl6pPr>
            <a:lvl7pPr marL="3117552" indent="-235193" defTabSz="1009160" eaLnBrk="0" fontAlgn="base" hangingPunct="0">
              <a:spcBef>
                <a:spcPct val="30000"/>
              </a:spcBef>
              <a:spcAft>
                <a:spcPct val="0"/>
              </a:spcAft>
              <a:defRPr sz="1300">
                <a:solidFill>
                  <a:schemeClr val="tx1"/>
                </a:solidFill>
                <a:latin typeface="Arial" panose="020B0604020202020204" pitchFamily="34" charset="0"/>
              </a:defRPr>
            </a:lvl7pPr>
            <a:lvl8pPr marL="3597946" indent="-235193" defTabSz="1009160" eaLnBrk="0" fontAlgn="base" hangingPunct="0">
              <a:spcBef>
                <a:spcPct val="30000"/>
              </a:spcBef>
              <a:spcAft>
                <a:spcPct val="0"/>
              </a:spcAft>
              <a:defRPr sz="1300">
                <a:solidFill>
                  <a:schemeClr val="tx1"/>
                </a:solidFill>
                <a:latin typeface="Arial" panose="020B0604020202020204" pitchFamily="34" charset="0"/>
              </a:defRPr>
            </a:lvl8pPr>
            <a:lvl9pPr marL="4078338" indent="-235193" defTabSz="100916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EE1E3C4-7573-4C99-91CC-6C4E5F9A934D}" type="slidenum">
              <a:rPr lang="en-US" altLang="en-US" smtClean="0"/>
              <a:pPr>
                <a:spcBef>
                  <a:spcPct val="0"/>
                </a:spcBef>
              </a:pPr>
              <a:t>33</a:t>
            </a:fld>
            <a:endParaRPr lang="en-US" altLang="en-US" dirty="0"/>
          </a:p>
        </p:txBody>
      </p:sp>
      <p:sp>
        <p:nvSpPr>
          <p:cNvPr id="36867" name="Rectangle 2">
            <a:extLst>
              <a:ext uri="{FF2B5EF4-FFF2-40B4-BE49-F238E27FC236}">
                <a16:creationId xmlns:a16="http://schemas.microsoft.com/office/drawing/2014/main" id="{85630718-6FEF-4FB8-88DB-8A3DDB41FB1D}"/>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FE64434E-75F4-4A04-813E-28C9EF12BCB8}"/>
              </a:ext>
            </a:extLst>
          </p:cNvPr>
          <p:cNvSpPr>
            <a:spLocks noGrp="1" noChangeArrowheads="1"/>
          </p:cNvSpPr>
          <p:nvPr>
            <p:ph type="body" idx="1"/>
          </p:nvPr>
        </p:nvSpPr>
        <p:spPr>
          <a:noFill/>
        </p:spPr>
        <p:txBody>
          <a:bodyPr/>
          <a:lstStyle/>
          <a:p>
            <a:pPr>
              <a:defRPr/>
            </a:pPr>
            <a:r>
              <a:rPr lang="en-US" sz="1800" b="1" dirty="0"/>
              <a:t>Reminders</a:t>
            </a:r>
          </a:p>
          <a:p>
            <a:pPr>
              <a:defRPr/>
            </a:pPr>
            <a:endParaRPr lang="en-US" b="1" dirty="0"/>
          </a:p>
          <a:p>
            <a:pPr>
              <a:defRPr/>
            </a:pPr>
            <a:endParaRPr lang="en-US" b="1" dirty="0"/>
          </a:p>
          <a:p>
            <a:pPr>
              <a:defRPr/>
            </a:pPr>
            <a:endParaRPr lang="en-US" altLang="en-US" sz="2300" dirty="0">
              <a:cs typeface="Arial" panose="020B0604020202020204" pitchFamily="34" charset="0"/>
            </a:endParaRPr>
          </a:p>
        </p:txBody>
      </p:sp>
    </p:spTree>
    <p:extLst>
      <p:ext uri="{BB962C8B-B14F-4D97-AF65-F5344CB8AC3E}">
        <p14:creationId xmlns:p14="http://schemas.microsoft.com/office/powerpoint/2010/main" val="279811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Election Day Accessibility Checklist &amp; Quick Fix Guide</a:t>
            </a:r>
          </a:p>
        </p:txBody>
      </p:sp>
      <p:sp>
        <p:nvSpPr>
          <p:cNvPr id="4" name="Slide Number Placeholder 3"/>
          <p:cNvSpPr>
            <a:spLocks noGrp="1"/>
          </p:cNvSpPr>
          <p:nvPr>
            <p:ph type="sldNum" sz="quarter" idx="5"/>
          </p:nvPr>
        </p:nvSpPr>
        <p:spPr/>
        <p:txBody>
          <a:bodyPr/>
          <a:lstStyle/>
          <a:p>
            <a:pPr>
              <a:defRPr/>
            </a:pPr>
            <a:fld id="{E5E1E797-9CEA-40DF-A474-5EB099CB1D71}" type="slidenum">
              <a:rPr lang="en-US" smtClean="0"/>
              <a:pPr>
                <a:defRPr/>
              </a:pPr>
              <a:t>34</a:t>
            </a:fld>
            <a:endParaRPr lang="en-US" dirty="0"/>
          </a:p>
        </p:txBody>
      </p:sp>
    </p:spTree>
    <p:extLst>
      <p:ext uri="{BB962C8B-B14F-4D97-AF65-F5344CB8AC3E}">
        <p14:creationId xmlns:p14="http://schemas.microsoft.com/office/powerpoint/2010/main" val="32540787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A48465AD-188D-4D73-AF2B-084F1598F91A}"/>
              </a:ext>
            </a:extLst>
          </p:cNvPr>
          <p:cNvSpPr>
            <a:spLocks noGrp="1" noChangeArrowheads="1"/>
          </p:cNvSpPr>
          <p:nvPr>
            <p:ph type="sldNum" sz="quarter" idx="5"/>
          </p:nvPr>
        </p:nvSpPr>
        <p:spPr>
          <a:noFill/>
        </p:spPr>
        <p:txBody>
          <a:bodyPr/>
          <a:lstStyle>
            <a:lvl1pPr defTabSz="1009160">
              <a:spcBef>
                <a:spcPct val="30000"/>
              </a:spcBef>
              <a:defRPr sz="1300">
                <a:solidFill>
                  <a:schemeClr val="tx1"/>
                </a:solidFill>
                <a:latin typeface="Arial" panose="020B0604020202020204" pitchFamily="34" charset="0"/>
              </a:defRPr>
            </a:lvl1pPr>
            <a:lvl2pPr marL="775635" indent="-295242" defTabSz="1009160">
              <a:spcBef>
                <a:spcPct val="30000"/>
              </a:spcBef>
              <a:defRPr sz="1300">
                <a:solidFill>
                  <a:schemeClr val="tx1"/>
                </a:solidFill>
                <a:latin typeface="Arial" panose="020B0604020202020204" pitchFamily="34" charset="0"/>
              </a:defRPr>
            </a:lvl2pPr>
            <a:lvl3pPr marL="1195980" indent="-235193" defTabSz="1009160">
              <a:spcBef>
                <a:spcPct val="30000"/>
              </a:spcBef>
              <a:defRPr sz="1300">
                <a:solidFill>
                  <a:schemeClr val="tx1"/>
                </a:solidFill>
                <a:latin typeface="Arial" panose="020B0604020202020204" pitchFamily="34" charset="0"/>
              </a:defRPr>
            </a:lvl3pPr>
            <a:lvl4pPr marL="1674704" indent="-235193" defTabSz="1009160">
              <a:spcBef>
                <a:spcPct val="30000"/>
              </a:spcBef>
              <a:defRPr sz="1300">
                <a:solidFill>
                  <a:schemeClr val="tx1"/>
                </a:solidFill>
                <a:latin typeface="Arial" panose="020B0604020202020204" pitchFamily="34" charset="0"/>
              </a:defRPr>
            </a:lvl4pPr>
            <a:lvl5pPr marL="2156767" indent="-235193" defTabSz="1009160">
              <a:spcBef>
                <a:spcPct val="30000"/>
              </a:spcBef>
              <a:defRPr sz="1300">
                <a:solidFill>
                  <a:schemeClr val="tx1"/>
                </a:solidFill>
                <a:latin typeface="Arial" panose="020B0604020202020204" pitchFamily="34" charset="0"/>
              </a:defRPr>
            </a:lvl5pPr>
            <a:lvl6pPr marL="2637159" indent="-235193" defTabSz="1009160" eaLnBrk="0" fontAlgn="base" hangingPunct="0">
              <a:spcBef>
                <a:spcPct val="30000"/>
              </a:spcBef>
              <a:spcAft>
                <a:spcPct val="0"/>
              </a:spcAft>
              <a:defRPr sz="1300">
                <a:solidFill>
                  <a:schemeClr val="tx1"/>
                </a:solidFill>
                <a:latin typeface="Arial" panose="020B0604020202020204" pitchFamily="34" charset="0"/>
              </a:defRPr>
            </a:lvl6pPr>
            <a:lvl7pPr marL="3117552" indent="-235193" defTabSz="1009160" eaLnBrk="0" fontAlgn="base" hangingPunct="0">
              <a:spcBef>
                <a:spcPct val="30000"/>
              </a:spcBef>
              <a:spcAft>
                <a:spcPct val="0"/>
              </a:spcAft>
              <a:defRPr sz="1300">
                <a:solidFill>
                  <a:schemeClr val="tx1"/>
                </a:solidFill>
                <a:latin typeface="Arial" panose="020B0604020202020204" pitchFamily="34" charset="0"/>
              </a:defRPr>
            </a:lvl7pPr>
            <a:lvl8pPr marL="3597946" indent="-235193" defTabSz="1009160" eaLnBrk="0" fontAlgn="base" hangingPunct="0">
              <a:spcBef>
                <a:spcPct val="30000"/>
              </a:spcBef>
              <a:spcAft>
                <a:spcPct val="0"/>
              </a:spcAft>
              <a:defRPr sz="1300">
                <a:solidFill>
                  <a:schemeClr val="tx1"/>
                </a:solidFill>
                <a:latin typeface="Arial" panose="020B0604020202020204" pitchFamily="34" charset="0"/>
              </a:defRPr>
            </a:lvl8pPr>
            <a:lvl9pPr marL="4078338" indent="-235193" defTabSz="100916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EE1E3C4-7573-4C99-91CC-6C4E5F9A934D}" type="slidenum">
              <a:rPr lang="en-US" altLang="en-US" smtClean="0"/>
              <a:pPr>
                <a:spcBef>
                  <a:spcPct val="0"/>
                </a:spcBef>
              </a:pPr>
              <a:t>35</a:t>
            </a:fld>
            <a:endParaRPr lang="en-US" altLang="en-US" dirty="0"/>
          </a:p>
        </p:txBody>
      </p:sp>
      <p:sp>
        <p:nvSpPr>
          <p:cNvPr id="36867" name="Rectangle 2">
            <a:extLst>
              <a:ext uri="{FF2B5EF4-FFF2-40B4-BE49-F238E27FC236}">
                <a16:creationId xmlns:a16="http://schemas.microsoft.com/office/drawing/2014/main" id="{85630718-6FEF-4FB8-88DB-8A3DDB41FB1D}"/>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FE64434E-75F4-4A04-813E-28C9EF12BCB8}"/>
              </a:ext>
            </a:extLst>
          </p:cNvPr>
          <p:cNvSpPr>
            <a:spLocks noGrp="1" noChangeArrowheads="1"/>
          </p:cNvSpPr>
          <p:nvPr>
            <p:ph type="body" idx="1"/>
          </p:nvPr>
        </p:nvSpPr>
        <p:spPr>
          <a:noFill/>
        </p:spPr>
        <p:txBody>
          <a:bodyPr/>
          <a:lstStyle/>
          <a:p>
            <a:pPr>
              <a:defRPr/>
            </a:pPr>
            <a:r>
              <a:rPr lang="en-US" sz="1800" b="1" dirty="0"/>
              <a:t>Reminders</a:t>
            </a:r>
          </a:p>
          <a:p>
            <a:pPr>
              <a:defRPr/>
            </a:pPr>
            <a:endParaRPr lang="en-US" b="1" dirty="0"/>
          </a:p>
          <a:p>
            <a:pPr>
              <a:defRPr/>
            </a:pPr>
            <a:endParaRPr lang="en-US" b="1" dirty="0"/>
          </a:p>
          <a:p>
            <a:pPr>
              <a:defRPr/>
            </a:pPr>
            <a:endParaRPr lang="en-US" altLang="en-US" sz="2300" dirty="0">
              <a:cs typeface="Arial" panose="020B0604020202020204" pitchFamily="34" charset="0"/>
            </a:endParaRPr>
          </a:p>
        </p:txBody>
      </p:sp>
    </p:spTree>
    <p:extLst>
      <p:ext uri="{BB962C8B-B14F-4D97-AF65-F5344CB8AC3E}">
        <p14:creationId xmlns:p14="http://schemas.microsoft.com/office/powerpoint/2010/main" val="27578103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A48465AD-188D-4D73-AF2B-084F1598F91A}"/>
              </a:ext>
            </a:extLst>
          </p:cNvPr>
          <p:cNvSpPr>
            <a:spLocks noGrp="1" noChangeArrowheads="1"/>
          </p:cNvSpPr>
          <p:nvPr>
            <p:ph type="sldNum" sz="quarter" idx="5"/>
          </p:nvPr>
        </p:nvSpPr>
        <p:spPr>
          <a:noFill/>
        </p:spPr>
        <p:txBody>
          <a:bodyPr/>
          <a:lstStyle>
            <a:lvl1pPr defTabSz="1009160">
              <a:spcBef>
                <a:spcPct val="30000"/>
              </a:spcBef>
              <a:defRPr sz="1300">
                <a:solidFill>
                  <a:schemeClr val="tx1"/>
                </a:solidFill>
                <a:latin typeface="Arial" panose="020B0604020202020204" pitchFamily="34" charset="0"/>
              </a:defRPr>
            </a:lvl1pPr>
            <a:lvl2pPr marL="775635" indent="-295242" defTabSz="1009160">
              <a:spcBef>
                <a:spcPct val="30000"/>
              </a:spcBef>
              <a:defRPr sz="1300">
                <a:solidFill>
                  <a:schemeClr val="tx1"/>
                </a:solidFill>
                <a:latin typeface="Arial" panose="020B0604020202020204" pitchFamily="34" charset="0"/>
              </a:defRPr>
            </a:lvl2pPr>
            <a:lvl3pPr marL="1195980" indent="-235193" defTabSz="1009160">
              <a:spcBef>
                <a:spcPct val="30000"/>
              </a:spcBef>
              <a:defRPr sz="1300">
                <a:solidFill>
                  <a:schemeClr val="tx1"/>
                </a:solidFill>
                <a:latin typeface="Arial" panose="020B0604020202020204" pitchFamily="34" charset="0"/>
              </a:defRPr>
            </a:lvl3pPr>
            <a:lvl4pPr marL="1674704" indent="-235193" defTabSz="1009160">
              <a:spcBef>
                <a:spcPct val="30000"/>
              </a:spcBef>
              <a:defRPr sz="1300">
                <a:solidFill>
                  <a:schemeClr val="tx1"/>
                </a:solidFill>
                <a:latin typeface="Arial" panose="020B0604020202020204" pitchFamily="34" charset="0"/>
              </a:defRPr>
            </a:lvl4pPr>
            <a:lvl5pPr marL="2156767" indent="-235193" defTabSz="1009160">
              <a:spcBef>
                <a:spcPct val="30000"/>
              </a:spcBef>
              <a:defRPr sz="1300">
                <a:solidFill>
                  <a:schemeClr val="tx1"/>
                </a:solidFill>
                <a:latin typeface="Arial" panose="020B0604020202020204" pitchFamily="34" charset="0"/>
              </a:defRPr>
            </a:lvl5pPr>
            <a:lvl6pPr marL="2637159" indent="-235193" defTabSz="1009160" eaLnBrk="0" fontAlgn="base" hangingPunct="0">
              <a:spcBef>
                <a:spcPct val="30000"/>
              </a:spcBef>
              <a:spcAft>
                <a:spcPct val="0"/>
              </a:spcAft>
              <a:defRPr sz="1300">
                <a:solidFill>
                  <a:schemeClr val="tx1"/>
                </a:solidFill>
                <a:latin typeface="Arial" panose="020B0604020202020204" pitchFamily="34" charset="0"/>
              </a:defRPr>
            </a:lvl6pPr>
            <a:lvl7pPr marL="3117552" indent="-235193" defTabSz="1009160" eaLnBrk="0" fontAlgn="base" hangingPunct="0">
              <a:spcBef>
                <a:spcPct val="30000"/>
              </a:spcBef>
              <a:spcAft>
                <a:spcPct val="0"/>
              </a:spcAft>
              <a:defRPr sz="1300">
                <a:solidFill>
                  <a:schemeClr val="tx1"/>
                </a:solidFill>
                <a:latin typeface="Arial" panose="020B0604020202020204" pitchFamily="34" charset="0"/>
              </a:defRPr>
            </a:lvl7pPr>
            <a:lvl8pPr marL="3597946" indent="-235193" defTabSz="1009160" eaLnBrk="0" fontAlgn="base" hangingPunct="0">
              <a:spcBef>
                <a:spcPct val="30000"/>
              </a:spcBef>
              <a:spcAft>
                <a:spcPct val="0"/>
              </a:spcAft>
              <a:defRPr sz="1300">
                <a:solidFill>
                  <a:schemeClr val="tx1"/>
                </a:solidFill>
                <a:latin typeface="Arial" panose="020B0604020202020204" pitchFamily="34" charset="0"/>
              </a:defRPr>
            </a:lvl8pPr>
            <a:lvl9pPr marL="4078338" indent="-235193" defTabSz="100916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EE1E3C4-7573-4C99-91CC-6C4E5F9A934D}" type="slidenum">
              <a:rPr lang="en-US" altLang="en-US" smtClean="0"/>
              <a:pPr>
                <a:spcBef>
                  <a:spcPct val="0"/>
                </a:spcBef>
              </a:pPr>
              <a:t>36</a:t>
            </a:fld>
            <a:endParaRPr lang="en-US" altLang="en-US" dirty="0"/>
          </a:p>
        </p:txBody>
      </p:sp>
      <p:sp>
        <p:nvSpPr>
          <p:cNvPr id="36867" name="Rectangle 2">
            <a:extLst>
              <a:ext uri="{FF2B5EF4-FFF2-40B4-BE49-F238E27FC236}">
                <a16:creationId xmlns:a16="http://schemas.microsoft.com/office/drawing/2014/main" id="{85630718-6FEF-4FB8-88DB-8A3DDB41FB1D}"/>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FE64434E-75F4-4A04-813E-28C9EF12BCB8}"/>
              </a:ext>
            </a:extLst>
          </p:cNvPr>
          <p:cNvSpPr>
            <a:spLocks noGrp="1" noChangeArrowheads="1"/>
          </p:cNvSpPr>
          <p:nvPr>
            <p:ph type="body" idx="1"/>
          </p:nvPr>
        </p:nvSpPr>
        <p:spPr>
          <a:noFill/>
        </p:spPr>
        <p:txBody>
          <a:bodyPr/>
          <a:lstStyle/>
          <a:p>
            <a:pPr>
              <a:defRPr/>
            </a:pPr>
            <a:r>
              <a:rPr lang="en-US" sz="1800" b="1" dirty="0"/>
              <a:t>Reminders</a:t>
            </a:r>
          </a:p>
          <a:p>
            <a:pPr>
              <a:defRPr/>
            </a:pPr>
            <a:endParaRPr lang="en-US" b="1" dirty="0"/>
          </a:p>
          <a:p>
            <a:pPr>
              <a:defRPr/>
            </a:pPr>
            <a:endParaRPr lang="en-US" b="1" dirty="0"/>
          </a:p>
          <a:p>
            <a:pPr>
              <a:defRPr/>
            </a:pPr>
            <a:endParaRPr lang="en-US" altLang="en-US" sz="2300" dirty="0">
              <a:cs typeface="Arial" panose="020B0604020202020204" pitchFamily="34" charset="0"/>
            </a:endParaRPr>
          </a:p>
        </p:txBody>
      </p:sp>
    </p:spTree>
    <p:extLst>
      <p:ext uri="{BB962C8B-B14F-4D97-AF65-F5344CB8AC3E}">
        <p14:creationId xmlns:p14="http://schemas.microsoft.com/office/powerpoint/2010/main" val="6602594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A48465AD-188D-4D73-AF2B-084F1598F91A}"/>
              </a:ext>
            </a:extLst>
          </p:cNvPr>
          <p:cNvSpPr>
            <a:spLocks noGrp="1" noChangeArrowheads="1"/>
          </p:cNvSpPr>
          <p:nvPr>
            <p:ph type="sldNum" sz="quarter" idx="5"/>
          </p:nvPr>
        </p:nvSpPr>
        <p:spPr>
          <a:noFill/>
        </p:spPr>
        <p:txBody>
          <a:bodyPr/>
          <a:lstStyle>
            <a:lvl1pPr defTabSz="1009160">
              <a:spcBef>
                <a:spcPct val="30000"/>
              </a:spcBef>
              <a:defRPr sz="1300">
                <a:solidFill>
                  <a:schemeClr val="tx1"/>
                </a:solidFill>
                <a:latin typeface="Arial" panose="020B0604020202020204" pitchFamily="34" charset="0"/>
              </a:defRPr>
            </a:lvl1pPr>
            <a:lvl2pPr marL="775635" indent="-295242" defTabSz="1009160">
              <a:spcBef>
                <a:spcPct val="30000"/>
              </a:spcBef>
              <a:defRPr sz="1300">
                <a:solidFill>
                  <a:schemeClr val="tx1"/>
                </a:solidFill>
                <a:latin typeface="Arial" panose="020B0604020202020204" pitchFamily="34" charset="0"/>
              </a:defRPr>
            </a:lvl2pPr>
            <a:lvl3pPr marL="1195980" indent="-235193" defTabSz="1009160">
              <a:spcBef>
                <a:spcPct val="30000"/>
              </a:spcBef>
              <a:defRPr sz="1300">
                <a:solidFill>
                  <a:schemeClr val="tx1"/>
                </a:solidFill>
                <a:latin typeface="Arial" panose="020B0604020202020204" pitchFamily="34" charset="0"/>
              </a:defRPr>
            </a:lvl3pPr>
            <a:lvl4pPr marL="1674704" indent="-235193" defTabSz="1009160">
              <a:spcBef>
                <a:spcPct val="30000"/>
              </a:spcBef>
              <a:defRPr sz="1300">
                <a:solidFill>
                  <a:schemeClr val="tx1"/>
                </a:solidFill>
                <a:latin typeface="Arial" panose="020B0604020202020204" pitchFamily="34" charset="0"/>
              </a:defRPr>
            </a:lvl4pPr>
            <a:lvl5pPr marL="2156767" indent="-235193" defTabSz="1009160">
              <a:spcBef>
                <a:spcPct val="30000"/>
              </a:spcBef>
              <a:defRPr sz="1300">
                <a:solidFill>
                  <a:schemeClr val="tx1"/>
                </a:solidFill>
                <a:latin typeface="Arial" panose="020B0604020202020204" pitchFamily="34" charset="0"/>
              </a:defRPr>
            </a:lvl5pPr>
            <a:lvl6pPr marL="2637159" indent="-235193" defTabSz="1009160" eaLnBrk="0" fontAlgn="base" hangingPunct="0">
              <a:spcBef>
                <a:spcPct val="30000"/>
              </a:spcBef>
              <a:spcAft>
                <a:spcPct val="0"/>
              </a:spcAft>
              <a:defRPr sz="1300">
                <a:solidFill>
                  <a:schemeClr val="tx1"/>
                </a:solidFill>
                <a:latin typeface="Arial" panose="020B0604020202020204" pitchFamily="34" charset="0"/>
              </a:defRPr>
            </a:lvl6pPr>
            <a:lvl7pPr marL="3117552" indent="-235193" defTabSz="1009160" eaLnBrk="0" fontAlgn="base" hangingPunct="0">
              <a:spcBef>
                <a:spcPct val="30000"/>
              </a:spcBef>
              <a:spcAft>
                <a:spcPct val="0"/>
              </a:spcAft>
              <a:defRPr sz="1300">
                <a:solidFill>
                  <a:schemeClr val="tx1"/>
                </a:solidFill>
                <a:latin typeface="Arial" panose="020B0604020202020204" pitchFamily="34" charset="0"/>
              </a:defRPr>
            </a:lvl7pPr>
            <a:lvl8pPr marL="3597946" indent="-235193" defTabSz="1009160" eaLnBrk="0" fontAlgn="base" hangingPunct="0">
              <a:spcBef>
                <a:spcPct val="30000"/>
              </a:spcBef>
              <a:spcAft>
                <a:spcPct val="0"/>
              </a:spcAft>
              <a:defRPr sz="1300">
                <a:solidFill>
                  <a:schemeClr val="tx1"/>
                </a:solidFill>
                <a:latin typeface="Arial" panose="020B0604020202020204" pitchFamily="34" charset="0"/>
              </a:defRPr>
            </a:lvl8pPr>
            <a:lvl9pPr marL="4078338" indent="-235193" defTabSz="100916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EE1E3C4-7573-4C99-91CC-6C4E5F9A934D}" type="slidenum">
              <a:rPr lang="en-US" altLang="en-US" smtClean="0"/>
              <a:pPr>
                <a:spcBef>
                  <a:spcPct val="0"/>
                </a:spcBef>
              </a:pPr>
              <a:t>37</a:t>
            </a:fld>
            <a:endParaRPr lang="en-US" altLang="en-US" dirty="0"/>
          </a:p>
        </p:txBody>
      </p:sp>
      <p:sp>
        <p:nvSpPr>
          <p:cNvPr id="36867" name="Rectangle 2">
            <a:extLst>
              <a:ext uri="{FF2B5EF4-FFF2-40B4-BE49-F238E27FC236}">
                <a16:creationId xmlns:a16="http://schemas.microsoft.com/office/drawing/2014/main" id="{85630718-6FEF-4FB8-88DB-8A3DDB41FB1D}"/>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FE64434E-75F4-4A04-813E-28C9EF12BCB8}"/>
              </a:ext>
            </a:extLst>
          </p:cNvPr>
          <p:cNvSpPr>
            <a:spLocks noGrp="1" noChangeArrowheads="1"/>
          </p:cNvSpPr>
          <p:nvPr>
            <p:ph type="body" idx="1"/>
          </p:nvPr>
        </p:nvSpPr>
        <p:spPr>
          <a:noFill/>
        </p:spPr>
        <p:txBody>
          <a:bodyPr/>
          <a:lstStyle/>
          <a:p>
            <a:pPr>
              <a:defRPr/>
            </a:pPr>
            <a:r>
              <a:rPr lang="en-US" sz="1800" b="1" dirty="0"/>
              <a:t>Additional Training Exercises</a:t>
            </a:r>
          </a:p>
          <a:p>
            <a:pPr>
              <a:defRPr/>
            </a:pPr>
            <a:endParaRPr lang="en-US" b="1" dirty="0"/>
          </a:p>
          <a:p>
            <a:pPr>
              <a:defRPr/>
            </a:pPr>
            <a:endParaRPr lang="en-US" b="1" dirty="0"/>
          </a:p>
          <a:p>
            <a:pPr>
              <a:defRPr/>
            </a:pPr>
            <a:endParaRPr lang="en-US" altLang="en-US" sz="2300" dirty="0">
              <a:cs typeface="Arial" panose="020B0604020202020204" pitchFamily="34" charset="0"/>
            </a:endParaRPr>
          </a:p>
        </p:txBody>
      </p:sp>
    </p:spTree>
    <p:extLst>
      <p:ext uri="{BB962C8B-B14F-4D97-AF65-F5344CB8AC3E}">
        <p14:creationId xmlns:p14="http://schemas.microsoft.com/office/powerpoint/2010/main" val="7582126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DEAAEDB-84E4-44EA-80F0-D647689AA2A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710">
              <a:spcBef>
                <a:spcPct val="30000"/>
              </a:spcBef>
              <a:defRPr sz="1200">
                <a:solidFill>
                  <a:schemeClr val="tx1"/>
                </a:solidFill>
                <a:latin typeface="Arial" panose="020B0604020202020204" pitchFamily="34" charset="0"/>
              </a:defRPr>
            </a:lvl1pPr>
            <a:lvl2pPr marL="736492" indent="-279359" defTabSz="958710">
              <a:spcBef>
                <a:spcPct val="30000"/>
              </a:spcBef>
              <a:defRPr sz="1200">
                <a:solidFill>
                  <a:schemeClr val="tx1"/>
                </a:solidFill>
                <a:latin typeface="Arial" panose="020B0604020202020204" pitchFamily="34" charset="0"/>
              </a:defRPr>
            </a:lvl2pPr>
            <a:lvl3pPr marL="1136484" indent="-222218" defTabSz="958710">
              <a:spcBef>
                <a:spcPct val="30000"/>
              </a:spcBef>
              <a:defRPr sz="1200">
                <a:solidFill>
                  <a:schemeClr val="tx1"/>
                </a:solidFill>
                <a:latin typeface="Arial" panose="020B0604020202020204" pitchFamily="34" charset="0"/>
              </a:defRPr>
            </a:lvl3pPr>
            <a:lvl4pPr marL="1593616" indent="-222218" defTabSz="958710">
              <a:spcBef>
                <a:spcPct val="30000"/>
              </a:spcBef>
              <a:defRPr sz="1200">
                <a:solidFill>
                  <a:schemeClr val="tx1"/>
                </a:solidFill>
                <a:latin typeface="Arial" panose="020B0604020202020204" pitchFamily="34" charset="0"/>
              </a:defRPr>
            </a:lvl4pPr>
            <a:lvl5pPr marL="2050749" indent="-222218" defTabSz="958710">
              <a:spcBef>
                <a:spcPct val="30000"/>
              </a:spcBef>
              <a:defRPr sz="1200">
                <a:solidFill>
                  <a:schemeClr val="tx1"/>
                </a:solidFill>
                <a:latin typeface="Arial" panose="020B0604020202020204" pitchFamily="34" charset="0"/>
              </a:defRPr>
            </a:lvl5pPr>
            <a:lvl6pPr marL="2507882" indent="-222218" defTabSz="958710" eaLnBrk="0" fontAlgn="base" hangingPunct="0">
              <a:spcBef>
                <a:spcPct val="30000"/>
              </a:spcBef>
              <a:spcAft>
                <a:spcPct val="0"/>
              </a:spcAft>
              <a:defRPr sz="1200">
                <a:solidFill>
                  <a:schemeClr val="tx1"/>
                </a:solidFill>
                <a:latin typeface="Arial" panose="020B0604020202020204" pitchFamily="34" charset="0"/>
              </a:defRPr>
            </a:lvl6pPr>
            <a:lvl7pPr marL="2965015" indent="-222218" defTabSz="958710" eaLnBrk="0" fontAlgn="base" hangingPunct="0">
              <a:spcBef>
                <a:spcPct val="30000"/>
              </a:spcBef>
              <a:spcAft>
                <a:spcPct val="0"/>
              </a:spcAft>
              <a:defRPr sz="1200">
                <a:solidFill>
                  <a:schemeClr val="tx1"/>
                </a:solidFill>
                <a:latin typeface="Arial" panose="020B0604020202020204" pitchFamily="34" charset="0"/>
              </a:defRPr>
            </a:lvl7pPr>
            <a:lvl8pPr marL="3422148" indent="-222218" defTabSz="958710" eaLnBrk="0" fontAlgn="base" hangingPunct="0">
              <a:spcBef>
                <a:spcPct val="30000"/>
              </a:spcBef>
              <a:spcAft>
                <a:spcPct val="0"/>
              </a:spcAft>
              <a:defRPr sz="1200">
                <a:solidFill>
                  <a:schemeClr val="tx1"/>
                </a:solidFill>
                <a:latin typeface="Arial" panose="020B0604020202020204" pitchFamily="34" charset="0"/>
              </a:defRPr>
            </a:lvl8pPr>
            <a:lvl9pPr marL="3879281" indent="-222218" defTabSz="95871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DCECB1-8C88-433A-8C5D-7CF96BE6D386}" type="slidenum">
              <a:rPr lang="en-US" altLang="en-US" smtClean="0"/>
              <a:pPr>
                <a:spcBef>
                  <a:spcPct val="0"/>
                </a:spcBef>
              </a:pPr>
              <a:t>38</a:t>
            </a:fld>
            <a:endParaRPr lang="en-US" altLang="en-US"/>
          </a:p>
        </p:txBody>
      </p:sp>
      <p:sp>
        <p:nvSpPr>
          <p:cNvPr id="49155" name="Rectangle 2">
            <a:extLst>
              <a:ext uri="{FF2B5EF4-FFF2-40B4-BE49-F238E27FC236}">
                <a16:creationId xmlns:a16="http://schemas.microsoft.com/office/drawing/2014/main" id="{EA6535B7-79A1-4688-A7E2-1A1EC0CF6B36}"/>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CDFF2D87-E6BB-4CCB-8DD9-569042E847F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0154" indent="-230154" eaLnBrk="1" hangingPunct="1"/>
            <a:r>
              <a:rPr lang="en-US" altLang="en-US" b="1" dirty="0">
                <a:latin typeface="Arial" panose="020B0604020202020204" pitchFamily="34" charset="0"/>
              </a:rPr>
              <a:t>Inspectors’ Statement Q and A</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D1771B32-6FF2-43C5-9CB5-EE79BA0B1D6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710">
              <a:spcBef>
                <a:spcPct val="30000"/>
              </a:spcBef>
              <a:defRPr sz="1200">
                <a:solidFill>
                  <a:schemeClr val="tx1"/>
                </a:solidFill>
                <a:latin typeface="Arial" panose="020B0604020202020204" pitchFamily="34" charset="0"/>
              </a:defRPr>
            </a:lvl1pPr>
            <a:lvl2pPr marL="736492" indent="-279359" defTabSz="958710">
              <a:spcBef>
                <a:spcPct val="30000"/>
              </a:spcBef>
              <a:defRPr sz="1200">
                <a:solidFill>
                  <a:schemeClr val="tx1"/>
                </a:solidFill>
                <a:latin typeface="Arial" panose="020B0604020202020204" pitchFamily="34" charset="0"/>
              </a:defRPr>
            </a:lvl2pPr>
            <a:lvl3pPr marL="1136484" indent="-222218" defTabSz="958710">
              <a:spcBef>
                <a:spcPct val="30000"/>
              </a:spcBef>
              <a:defRPr sz="1200">
                <a:solidFill>
                  <a:schemeClr val="tx1"/>
                </a:solidFill>
                <a:latin typeface="Arial" panose="020B0604020202020204" pitchFamily="34" charset="0"/>
              </a:defRPr>
            </a:lvl3pPr>
            <a:lvl4pPr marL="1593616" indent="-222218" defTabSz="958710">
              <a:spcBef>
                <a:spcPct val="30000"/>
              </a:spcBef>
              <a:defRPr sz="1200">
                <a:solidFill>
                  <a:schemeClr val="tx1"/>
                </a:solidFill>
                <a:latin typeface="Arial" panose="020B0604020202020204" pitchFamily="34" charset="0"/>
              </a:defRPr>
            </a:lvl4pPr>
            <a:lvl5pPr marL="2050749" indent="-222218" defTabSz="958710">
              <a:spcBef>
                <a:spcPct val="30000"/>
              </a:spcBef>
              <a:defRPr sz="1200">
                <a:solidFill>
                  <a:schemeClr val="tx1"/>
                </a:solidFill>
                <a:latin typeface="Arial" panose="020B0604020202020204" pitchFamily="34" charset="0"/>
              </a:defRPr>
            </a:lvl5pPr>
            <a:lvl6pPr marL="2507882" indent="-222218" defTabSz="958710" eaLnBrk="0" fontAlgn="base" hangingPunct="0">
              <a:spcBef>
                <a:spcPct val="30000"/>
              </a:spcBef>
              <a:spcAft>
                <a:spcPct val="0"/>
              </a:spcAft>
              <a:defRPr sz="1200">
                <a:solidFill>
                  <a:schemeClr val="tx1"/>
                </a:solidFill>
                <a:latin typeface="Arial" panose="020B0604020202020204" pitchFamily="34" charset="0"/>
              </a:defRPr>
            </a:lvl6pPr>
            <a:lvl7pPr marL="2965015" indent="-222218" defTabSz="958710" eaLnBrk="0" fontAlgn="base" hangingPunct="0">
              <a:spcBef>
                <a:spcPct val="30000"/>
              </a:spcBef>
              <a:spcAft>
                <a:spcPct val="0"/>
              </a:spcAft>
              <a:defRPr sz="1200">
                <a:solidFill>
                  <a:schemeClr val="tx1"/>
                </a:solidFill>
                <a:latin typeface="Arial" panose="020B0604020202020204" pitchFamily="34" charset="0"/>
              </a:defRPr>
            </a:lvl7pPr>
            <a:lvl8pPr marL="3422148" indent="-222218" defTabSz="958710" eaLnBrk="0" fontAlgn="base" hangingPunct="0">
              <a:spcBef>
                <a:spcPct val="30000"/>
              </a:spcBef>
              <a:spcAft>
                <a:spcPct val="0"/>
              </a:spcAft>
              <a:defRPr sz="1200">
                <a:solidFill>
                  <a:schemeClr val="tx1"/>
                </a:solidFill>
                <a:latin typeface="Arial" panose="020B0604020202020204" pitchFamily="34" charset="0"/>
              </a:defRPr>
            </a:lvl8pPr>
            <a:lvl9pPr marL="3879281" indent="-222218" defTabSz="95871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D9FDF601-A44C-4080-B731-22DE6AC03873}" type="slidenum">
              <a:rPr lang="en-US" altLang="en-US">
                <a:solidFill>
                  <a:srgbClr val="000000"/>
                </a:solidFill>
              </a:rPr>
              <a:pPr>
                <a:spcBef>
                  <a:spcPct val="0"/>
                </a:spcBef>
                <a:defRPr/>
              </a:pPr>
              <a:t>39</a:t>
            </a:fld>
            <a:endParaRPr lang="en-US" altLang="en-US">
              <a:solidFill>
                <a:srgbClr val="000000"/>
              </a:solidFill>
            </a:endParaRPr>
          </a:p>
        </p:txBody>
      </p:sp>
      <p:sp>
        <p:nvSpPr>
          <p:cNvPr id="79875" name="Rectangle 2">
            <a:extLst>
              <a:ext uri="{FF2B5EF4-FFF2-40B4-BE49-F238E27FC236}">
                <a16:creationId xmlns:a16="http://schemas.microsoft.com/office/drawing/2014/main" id="{92D59779-1F65-4856-9533-31BC3AD0B262}"/>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AF1980DC-3ABE-4CFC-BA51-512BBAB1043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0154" indent="-230154" eaLnBrk="1" hangingPunct="1"/>
            <a:r>
              <a:rPr lang="en-US" altLang="en-US" b="1" dirty="0">
                <a:latin typeface="Arial" panose="020B0604020202020204" pitchFamily="34" charset="0"/>
              </a:rPr>
              <a:t>Inspectors Statement Q and 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A48465AD-188D-4D73-AF2B-084F1598F91A}"/>
              </a:ext>
            </a:extLst>
          </p:cNvPr>
          <p:cNvSpPr>
            <a:spLocks noGrp="1" noChangeArrowheads="1"/>
          </p:cNvSpPr>
          <p:nvPr>
            <p:ph type="sldNum" sz="quarter" idx="5"/>
          </p:nvPr>
        </p:nvSpPr>
        <p:spPr>
          <a:noFill/>
        </p:spPr>
        <p:txBody>
          <a:bodyPr/>
          <a:lstStyle>
            <a:lvl1pPr defTabSz="1009160">
              <a:spcBef>
                <a:spcPct val="30000"/>
              </a:spcBef>
              <a:defRPr sz="1300">
                <a:solidFill>
                  <a:schemeClr val="tx1"/>
                </a:solidFill>
                <a:latin typeface="Arial" panose="020B0604020202020204" pitchFamily="34" charset="0"/>
              </a:defRPr>
            </a:lvl1pPr>
            <a:lvl2pPr marL="775635" indent="-295242" defTabSz="1009160">
              <a:spcBef>
                <a:spcPct val="30000"/>
              </a:spcBef>
              <a:defRPr sz="1300">
                <a:solidFill>
                  <a:schemeClr val="tx1"/>
                </a:solidFill>
                <a:latin typeface="Arial" panose="020B0604020202020204" pitchFamily="34" charset="0"/>
              </a:defRPr>
            </a:lvl2pPr>
            <a:lvl3pPr marL="1195980" indent="-235193" defTabSz="1009160">
              <a:spcBef>
                <a:spcPct val="30000"/>
              </a:spcBef>
              <a:defRPr sz="1300">
                <a:solidFill>
                  <a:schemeClr val="tx1"/>
                </a:solidFill>
                <a:latin typeface="Arial" panose="020B0604020202020204" pitchFamily="34" charset="0"/>
              </a:defRPr>
            </a:lvl3pPr>
            <a:lvl4pPr marL="1674704" indent="-235193" defTabSz="1009160">
              <a:spcBef>
                <a:spcPct val="30000"/>
              </a:spcBef>
              <a:defRPr sz="1300">
                <a:solidFill>
                  <a:schemeClr val="tx1"/>
                </a:solidFill>
                <a:latin typeface="Arial" panose="020B0604020202020204" pitchFamily="34" charset="0"/>
              </a:defRPr>
            </a:lvl4pPr>
            <a:lvl5pPr marL="2156767" indent="-235193" defTabSz="1009160">
              <a:spcBef>
                <a:spcPct val="30000"/>
              </a:spcBef>
              <a:defRPr sz="1300">
                <a:solidFill>
                  <a:schemeClr val="tx1"/>
                </a:solidFill>
                <a:latin typeface="Arial" panose="020B0604020202020204" pitchFamily="34" charset="0"/>
              </a:defRPr>
            </a:lvl5pPr>
            <a:lvl6pPr marL="2637159" indent="-235193" defTabSz="1009160" eaLnBrk="0" fontAlgn="base" hangingPunct="0">
              <a:spcBef>
                <a:spcPct val="30000"/>
              </a:spcBef>
              <a:spcAft>
                <a:spcPct val="0"/>
              </a:spcAft>
              <a:defRPr sz="1300">
                <a:solidFill>
                  <a:schemeClr val="tx1"/>
                </a:solidFill>
                <a:latin typeface="Arial" panose="020B0604020202020204" pitchFamily="34" charset="0"/>
              </a:defRPr>
            </a:lvl6pPr>
            <a:lvl7pPr marL="3117552" indent="-235193" defTabSz="1009160" eaLnBrk="0" fontAlgn="base" hangingPunct="0">
              <a:spcBef>
                <a:spcPct val="30000"/>
              </a:spcBef>
              <a:spcAft>
                <a:spcPct val="0"/>
              </a:spcAft>
              <a:defRPr sz="1300">
                <a:solidFill>
                  <a:schemeClr val="tx1"/>
                </a:solidFill>
                <a:latin typeface="Arial" panose="020B0604020202020204" pitchFamily="34" charset="0"/>
              </a:defRPr>
            </a:lvl7pPr>
            <a:lvl8pPr marL="3597946" indent="-235193" defTabSz="1009160" eaLnBrk="0" fontAlgn="base" hangingPunct="0">
              <a:spcBef>
                <a:spcPct val="30000"/>
              </a:spcBef>
              <a:spcAft>
                <a:spcPct val="0"/>
              </a:spcAft>
              <a:defRPr sz="1300">
                <a:solidFill>
                  <a:schemeClr val="tx1"/>
                </a:solidFill>
                <a:latin typeface="Arial" panose="020B0604020202020204" pitchFamily="34" charset="0"/>
              </a:defRPr>
            </a:lvl8pPr>
            <a:lvl9pPr marL="4078338" indent="-235193" defTabSz="1009160"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EE1E3C4-7573-4C99-91CC-6C4E5F9A934D}" type="slidenum">
              <a:rPr lang="en-US" altLang="en-US" smtClean="0"/>
              <a:pPr>
                <a:spcBef>
                  <a:spcPct val="0"/>
                </a:spcBef>
              </a:pPr>
              <a:t>4</a:t>
            </a:fld>
            <a:endParaRPr lang="en-US" altLang="en-US" dirty="0"/>
          </a:p>
        </p:txBody>
      </p:sp>
      <p:sp>
        <p:nvSpPr>
          <p:cNvPr id="36867" name="Rectangle 2">
            <a:extLst>
              <a:ext uri="{FF2B5EF4-FFF2-40B4-BE49-F238E27FC236}">
                <a16:creationId xmlns:a16="http://schemas.microsoft.com/office/drawing/2014/main" id="{85630718-6FEF-4FB8-88DB-8A3DDB41FB1D}"/>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FE64434E-75F4-4A04-813E-28C9EF12BCB8}"/>
              </a:ext>
            </a:extLst>
          </p:cNvPr>
          <p:cNvSpPr>
            <a:spLocks noGrp="1" noChangeArrowheads="1"/>
          </p:cNvSpPr>
          <p:nvPr>
            <p:ph type="body" idx="1"/>
          </p:nvPr>
        </p:nvSpPr>
        <p:spPr>
          <a:noFill/>
        </p:spPr>
        <p:txBody>
          <a:bodyPr/>
          <a:lstStyle/>
          <a:p>
            <a:pPr>
              <a:defRPr/>
            </a:pPr>
            <a:r>
              <a:rPr lang="en-US" b="1" dirty="0"/>
              <a:t>Inspectors’ Statement (EL-104)</a:t>
            </a:r>
          </a:p>
          <a:p>
            <a:pPr>
              <a:defRPr/>
            </a:pPr>
            <a:endParaRPr lang="en-US" b="1" dirty="0"/>
          </a:p>
          <a:p>
            <a:pPr>
              <a:defRPr/>
            </a:pPr>
            <a:endParaRPr lang="en-US" altLang="en-US" sz="2300" dirty="0">
              <a:cs typeface="Arial" panose="020B0604020202020204" pitchFamily="34" charset="0"/>
            </a:endParaRPr>
          </a:p>
        </p:txBody>
      </p:sp>
    </p:spTree>
    <p:extLst>
      <p:ext uri="{BB962C8B-B14F-4D97-AF65-F5344CB8AC3E}">
        <p14:creationId xmlns:p14="http://schemas.microsoft.com/office/powerpoint/2010/main" val="35726675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8FE20E55-6B5C-4786-AC71-76D4D54429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710">
              <a:spcBef>
                <a:spcPct val="30000"/>
              </a:spcBef>
              <a:defRPr sz="1200">
                <a:solidFill>
                  <a:schemeClr val="tx1"/>
                </a:solidFill>
                <a:latin typeface="Arial" panose="020B0604020202020204" pitchFamily="34" charset="0"/>
              </a:defRPr>
            </a:lvl1pPr>
            <a:lvl2pPr marL="736492" indent="-279359" defTabSz="958710">
              <a:spcBef>
                <a:spcPct val="30000"/>
              </a:spcBef>
              <a:defRPr sz="1200">
                <a:solidFill>
                  <a:schemeClr val="tx1"/>
                </a:solidFill>
                <a:latin typeface="Arial" panose="020B0604020202020204" pitchFamily="34" charset="0"/>
              </a:defRPr>
            </a:lvl2pPr>
            <a:lvl3pPr marL="1136484" indent="-222218" defTabSz="958710">
              <a:spcBef>
                <a:spcPct val="30000"/>
              </a:spcBef>
              <a:defRPr sz="1200">
                <a:solidFill>
                  <a:schemeClr val="tx1"/>
                </a:solidFill>
                <a:latin typeface="Arial" panose="020B0604020202020204" pitchFamily="34" charset="0"/>
              </a:defRPr>
            </a:lvl3pPr>
            <a:lvl4pPr marL="1593616" indent="-222218" defTabSz="958710">
              <a:spcBef>
                <a:spcPct val="30000"/>
              </a:spcBef>
              <a:defRPr sz="1200">
                <a:solidFill>
                  <a:schemeClr val="tx1"/>
                </a:solidFill>
                <a:latin typeface="Arial" panose="020B0604020202020204" pitchFamily="34" charset="0"/>
              </a:defRPr>
            </a:lvl4pPr>
            <a:lvl5pPr marL="2050749" indent="-222218" defTabSz="958710">
              <a:spcBef>
                <a:spcPct val="30000"/>
              </a:spcBef>
              <a:defRPr sz="1200">
                <a:solidFill>
                  <a:schemeClr val="tx1"/>
                </a:solidFill>
                <a:latin typeface="Arial" panose="020B0604020202020204" pitchFamily="34" charset="0"/>
              </a:defRPr>
            </a:lvl5pPr>
            <a:lvl6pPr marL="2507882" indent="-222218" defTabSz="958710" eaLnBrk="0" fontAlgn="base" hangingPunct="0">
              <a:spcBef>
                <a:spcPct val="30000"/>
              </a:spcBef>
              <a:spcAft>
                <a:spcPct val="0"/>
              </a:spcAft>
              <a:defRPr sz="1200">
                <a:solidFill>
                  <a:schemeClr val="tx1"/>
                </a:solidFill>
                <a:latin typeface="Arial" panose="020B0604020202020204" pitchFamily="34" charset="0"/>
              </a:defRPr>
            </a:lvl6pPr>
            <a:lvl7pPr marL="2965015" indent="-222218" defTabSz="958710" eaLnBrk="0" fontAlgn="base" hangingPunct="0">
              <a:spcBef>
                <a:spcPct val="30000"/>
              </a:spcBef>
              <a:spcAft>
                <a:spcPct val="0"/>
              </a:spcAft>
              <a:defRPr sz="1200">
                <a:solidFill>
                  <a:schemeClr val="tx1"/>
                </a:solidFill>
                <a:latin typeface="Arial" panose="020B0604020202020204" pitchFamily="34" charset="0"/>
              </a:defRPr>
            </a:lvl7pPr>
            <a:lvl8pPr marL="3422148" indent="-222218" defTabSz="958710" eaLnBrk="0" fontAlgn="base" hangingPunct="0">
              <a:spcBef>
                <a:spcPct val="30000"/>
              </a:spcBef>
              <a:spcAft>
                <a:spcPct val="0"/>
              </a:spcAft>
              <a:defRPr sz="1200">
                <a:solidFill>
                  <a:schemeClr val="tx1"/>
                </a:solidFill>
                <a:latin typeface="Arial" panose="020B0604020202020204" pitchFamily="34" charset="0"/>
              </a:defRPr>
            </a:lvl8pPr>
            <a:lvl9pPr marL="3879281" indent="-222218" defTabSz="95871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956D41FE-8A16-4058-8E18-ABDF6EF865A4}" type="slidenum">
              <a:rPr lang="en-US" altLang="en-US">
                <a:solidFill>
                  <a:srgbClr val="000000"/>
                </a:solidFill>
              </a:rPr>
              <a:pPr>
                <a:spcBef>
                  <a:spcPct val="0"/>
                </a:spcBef>
                <a:defRPr/>
              </a:pPr>
              <a:t>40</a:t>
            </a:fld>
            <a:endParaRPr lang="en-US" altLang="en-US">
              <a:solidFill>
                <a:srgbClr val="000000"/>
              </a:solidFill>
            </a:endParaRPr>
          </a:p>
        </p:txBody>
      </p:sp>
      <p:sp>
        <p:nvSpPr>
          <p:cNvPr id="83971" name="Rectangle 2">
            <a:extLst>
              <a:ext uri="{FF2B5EF4-FFF2-40B4-BE49-F238E27FC236}">
                <a16:creationId xmlns:a16="http://schemas.microsoft.com/office/drawing/2014/main" id="{2E47A64A-5D01-42C3-B06F-9F7B44F804C7}"/>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D37683AC-9480-4B94-8F2C-497D931812B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0154" indent="-230154" eaLnBrk="1" hangingPunct="1"/>
            <a:r>
              <a:rPr lang="en-US" altLang="en-US" b="1" dirty="0">
                <a:latin typeface="Arial" panose="020B0604020202020204" pitchFamily="34" charset="0"/>
              </a:rPr>
              <a:t>Inspectors Statement Q and A</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E98812B2-4955-4915-BE95-484604461E8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710">
              <a:spcBef>
                <a:spcPct val="30000"/>
              </a:spcBef>
              <a:defRPr sz="1200">
                <a:solidFill>
                  <a:schemeClr val="tx1"/>
                </a:solidFill>
                <a:latin typeface="Arial" panose="020B0604020202020204" pitchFamily="34" charset="0"/>
              </a:defRPr>
            </a:lvl1pPr>
            <a:lvl2pPr marL="736492" indent="-279359" defTabSz="958710">
              <a:spcBef>
                <a:spcPct val="30000"/>
              </a:spcBef>
              <a:defRPr sz="1200">
                <a:solidFill>
                  <a:schemeClr val="tx1"/>
                </a:solidFill>
                <a:latin typeface="Arial" panose="020B0604020202020204" pitchFamily="34" charset="0"/>
              </a:defRPr>
            </a:lvl2pPr>
            <a:lvl3pPr marL="1136484" indent="-222218" defTabSz="958710">
              <a:spcBef>
                <a:spcPct val="30000"/>
              </a:spcBef>
              <a:defRPr sz="1200">
                <a:solidFill>
                  <a:schemeClr val="tx1"/>
                </a:solidFill>
                <a:latin typeface="Arial" panose="020B0604020202020204" pitchFamily="34" charset="0"/>
              </a:defRPr>
            </a:lvl3pPr>
            <a:lvl4pPr marL="1593616" indent="-222218" defTabSz="958710">
              <a:spcBef>
                <a:spcPct val="30000"/>
              </a:spcBef>
              <a:defRPr sz="1200">
                <a:solidFill>
                  <a:schemeClr val="tx1"/>
                </a:solidFill>
                <a:latin typeface="Arial" panose="020B0604020202020204" pitchFamily="34" charset="0"/>
              </a:defRPr>
            </a:lvl4pPr>
            <a:lvl5pPr marL="2050749" indent="-222218" defTabSz="958710">
              <a:spcBef>
                <a:spcPct val="30000"/>
              </a:spcBef>
              <a:defRPr sz="1200">
                <a:solidFill>
                  <a:schemeClr val="tx1"/>
                </a:solidFill>
                <a:latin typeface="Arial" panose="020B0604020202020204" pitchFamily="34" charset="0"/>
              </a:defRPr>
            </a:lvl5pPr>
            <a:lvl6pPr marL="2507882" indent="-222218" defTabSz="958710" eaLnBrk="0" fontAlgn="base" hangingPunct="0">
              <a:spcBef>
                <a:spcPct val="30000"/>
              </a:spcBef>
              <a:spcAft>
                <a:spcPct val="0"/>
              </a:spcAft>
              <a:defRPr sz="1200">
                <a:solidFill>
                  <a:schemeClr val="tx1"/>
                </a:solidFill>
                <a:latin typeface="Arial" panose="020B0604020202020204" pitchFamily="34" charset="0"/>
              </a:defRPr>
            </a:lvl6pPr>
            <a:lvl7pPr marL="2965015" indent="-222218" defTabSz="958710" eaLnBrk="0" fontAlgn="base" hangingPunct="0">
              <a:spcBef>
                <a:spcPct val="30000"/>
              </a:spcBef>
              <a:spcAft>
                <a:spcPct val="0"/>
              </a:spcAft>
              <a:defRPr sz="1200">
                <a:solidFill>
                  <a:schemeClr val="tx1"/>
                </a:solidFill>
                <a:latin typeface="Arial" panose="020B0604020202020204" pitchFamily="34" charset="0"/>
              </a:defRPr>
            </a:lvl7pPr>
            <a:lvl8pPr marL="3422148" indent="-222218" defTabSz="958710" eaLnBrk="0" fontAlgn="base" hangingPunct="0">
              <a:spcBef>
                <a:spcPct val="30000"/>
              </a:spcBef>
              <a:spcAft>
                <a:spcPct val="0"/>
              </a:spcAft>
              <a:defRPr sz="1200">
                <a:solidFill>
                  <a:schemeClr val="tx1"/>
                </a:solidFill>
                <a:latin typeface="Arial" panose="020B0604020202020204" pitchFamily="34" charset="0"/>
              </a:defRPr>
            </a:lvl8pPr>
            <a:lvl9pPr marL="3879281" indent="-222218" defTabSz="95871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FEA0FFE3-E983-4874-9DC3-C77D6F6DF418}" type="slidenum">
              <a:rPr lang="en-US" altLang="en-US">
                <a:solidFill>
                  <a:srgbClr val="000000"/>
                </a:solidFill>
              </a:rPr>
              <a:pPr>
                <a:spcBef>
                  <a:spcPct val="0"/>
                </a:spcBef>
                <a:defRPr/>
              </a:pPr>
              <a:t>41</a:t>
            </a:fld>
            <a:endParaRPr lang="en-US" altLang="en-US">
              <a:solidFill>
                <a:srgbClr val="000000"/>
              </a:solidFill>
            </a:endParaRPr>
          </a:p>
        </p:txBody>
      </p:sp>
      <p:sp>
        <p:nvSpPr>
          <p:cNvPr id="51203" name="Rectangle 2">
            <a:extLst>
              <a:ext uri="{FF2B5EF4-FFF2-40B4-BE49-F238E27FC236}">
                <a16:creationId xmlns:a16="http://schemas.microsoft.com/office/drawing/2014/main" id="{3985FE7D-FC31-4E9C-850A-2A0771FD0AEF}"/>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F3AE31AA-242E-4B83-9820-54EE879A850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0154" indent="-230154" eaLnBrk="1" hangingPunct="1"/>
            <a:r>
              <a:rPr lang="en-US" altLang="en-US" b="1" dirty="0">
                <a:latin typeface="Arial" panose="020B0604020202020204" pitchFamily="34" charset="0"/>
              </a:rPr>
              <a:t>POR Documents Q and A</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FE96A56A-A260-45E0-85D5-C94AB1791FB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710">
              <a:spcBef>
                <a:spcPct val="30000"/>
              </a:spcBef>
              <a:defRPr sz="1200">
                <a:solidFill>
                  <a:schemeClr val="tx1"/>
                </a:solidFill>
                <a:latin typeface="Arial" panose="020B0604020202020204" pitchFamily="34" charset="0"/>
              </a:defRPr>
            </a:lvl1pPr>
            <a:lvl2pPr marL="736492" indent="-279359" defTabSz="958710">
              <a:spcBef>
                <a:spcPct val="30000"/>
              </a:spcBef>
              <a:defRPr sz="1200">
                <a:solidFill>
                  <a:schemeClr val="tx1"/>
                </a:solidFill>
                <a:latin typeface="Arial" panose="020B0604020202020204" pitchFamily="34" charset="0"/>
              </a:defRPr>
            </a:lvl2pPr>
            <a:lvl3pPr marL="1136484" indent="-222218" defTabSz="958710">
              <a:spcBef>
                <a:spcPct val="30000"/>
              </a:spcBef>
              <a:defRPr sz="1200">
                <a:solidFill>
                  <a:schemeClr val="tx1"/>
                </a:solidFill>
                <a:latin typeface="Arial" panose="020B0604020202020204" pitchFamily="34" charset="0"/>
              </a:defRPr>
            </a:lvl3pPr>
            <a:lvl4pPr marL="1593616" indent="-222218" defTabSz="958710">
              <a:spcBef>
                <a:spcPct val="30000"/>
              </a:spcBef>
              <a:defRPr sz="1200">
                <a:solidFill>
                  <a:schemeClr val="tx1"/>
                </a:solidFill>
                <a:latin typeface="Arial" panose="020B0604020202020204" pitchFamily="34" charset="0"/>
              </a:defRPr>
            </a:lvl4pPr>
            <a:lvl5pPr marL="2050749" indent="-222218" defTabSz="958710">
              <a:spcBef>
                <a:spcPct val="30000"/>
              </a:spcBef>
              <a:defRPr sz="1200">
                <a:solidFill>
                  <a:schemeClr val="tx1"/>
                </a:solidFill>
                <a:latin typeface="Arial" panose="020B0604020202020204" pitchFamily="34" charset="0"/>
              </a:defRPr>
            </a:lvl5pPr>
            <a:lvl6pPr marL="2507882" indent="-222218" defTabSz="958710" eaLnBrk="0" fontAlgn="base" hangingPunct="0">
              <a:spcBef>
                <a:spcPct val="30000"/>
              </a:spcBef>
              <a:spcAft>
                <a:spcPct val="0"/>
              </a:spcAft>
              <a:defRPr sz="1200">
                <a:solidFill>
                  <a:schemeClr val="tx1"/>
                </a:solidFill>
                <a:latin typeface="Arial" panose="020B0604020202020204" pitchFamily="34" charset="0"/>
              </a:defRPr>
            </a:lvl6pPr>
            <a:lvl7pPr marL="2965015" indent="-222218" defTabSz="958710" eaLnBrk="0" fontAlgn="base" hangingPunct="0">
              <a:spcBef>
                <a:spcPct val="30000"/>
              </a:spcBef>
              <a:spcAft>
                <a:spcPct val="0"/>
              </a:spcAft>
              <a:defRPr sz="1200">
                <a:solidFill>
                  <a:schemeClr val="tx1"/>
                </a:solidFill>
                <a:latin typeface="Arial" panose="020B0604020202020204" pitchFamily="34" charset="0"/>
              </a:defRPr>
            </a:lvl7pPr>
            <a:lvl8pPr marL="3422148" indent="-222218" defTabSz="958710" eaLnBrk="0" fontAlgn="base" hangingPunct="0">
              <a:spcBef>
                <a:spcPct val="30000"/>
              </a:spcBef>
              <a:spcAft>
                <a:spcPct val="0"/>
              </a:spcAft>
              <a:defRPr sz="1200">
                <a:solidFill>
                  <a:schemeClr val="tx1"/>
                </a:solidFill>
                <a:latin typeface="Arial" panose="020B0604020202020204" pitchFamily="34" charset="0"/>
              </a:defRPr>
            </a:lvl8pPr>
            <a:lvl9pPr marL="3879281" indent="-222218" defTabSz="95871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689B60-4710-4EF0-8523-796424BABB19}" type="slidenum">
              <a:rPr lang="en-US" altLang="en-US" smtClean="0"/>
              <a:pPr>
                <a:spcBef>
                  <a:spcPct val="0"/>
                </a:spcBef>
              </a:pPr>
              <a:t>42</a:t>
            </a:fld>
            <a:endParaRPr lang="en-US" altLang="en-US"/>
          </a:p>
        </p:txBody>
      </p:sp>
      <p:sp>
        <p:nvSpPr>
          <p:cNvPr id="53251" name="Rectangle 2">
            <a:extLst>
              <a:ext uri="{FF2B5EF4-FFF2-40B4-BE49-F238E27FC236}">
                <a16:creationId xmlns:a16="http://schemas.microsoft.com/office/drawing/2014/main" id="{3A5ECB08-2291-4C13-BE38-9E8A8313800A}"/>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7DD8D006-F456-40BC-9D5A-B9EFC633915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0154" indent="-230154" eaLnBrk="1" hangingPunct="1"/>
            <a:r>
              <a:rPr lang="en-US" altLang="en-US" b="1" dirty="0">
                <a:latin typeface="Arial" panose="020B0604020202020204" pitchFamily="34" charset="0"/>
              </a:rPr>
              <a:t>POR Document Q and A</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CF9658ED-66F3-467A-AEC3-6D11F09201F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710">
              <a:spcBef>
                <a:spcPct val="30000"/>
              </a:spcBef>
              <a:defRPr sz="1200">
                <a:solidFill>
                  <a:schemeClr val="tx1"/>
                </a:solidFill>
                <a:latin typeface="Arial" panose="020B0604020202020204" pitchFamily="34" charset="0"/>
              </a:defRPr>
            </a:lvl1pPr>
            <a:lvl2pPr marL="736492" indent="-279359" defTabSz="958710">
              <a:spcBef>
                <a:spcPct val="30000"/>
              </a:spcBef>
              <a:defRPr sz="1200">
                <a:solidFill>
                  <a:schemeClr val="tx1"/>
                </a:solidFill>
                <a:latin typeface="Arial" panose="020B0604020202020204" pitchFamily="34" charset="0"/>
              </a:defRPr>
            </a:lvl2pPr>
            <a:lvl3pPr marL="1136484" indent="-222218" defTabSz="958710">
              <a:spcBef>
                <a:spcPct val="30000"/>
              </a:spcBef>
              <a:defRPr sz="1200">
                <a:solidFill>
                  <a:schemeClr val="tx1"/>
                </a:solidFill>
                <a:latin typeface="Arial" panose="020B0604020202020204" pitchFamily="34" charset="0"/>
              </a:defRPr>
            </a:lvl3pPr>
            <a:lvl4pPr marL="1593616" indent="-222218" defTabSz="958710">
              <a:spcBef>
                <a:spcPct val="30000"/>
              </a:spcBef>
              <a:defRPr sz="1200">
                <a:solidFill>
                  <a:schemeClr val="tx1"/>
                </a:solidFill>
                <a:latin typeface="Arial" panose="020B0604020202020204" pitchFamily="34" charset="0"/>
              </a:defRPr>
            </a:lvl4pPr>
            <a:lvl5pPr marL="2050749" indent="-222218" defTabSz="958710">
              <a:spcBef>
                <a:spcPct val="30000"/>
              </a:spcBef>
              <a:defRPr sz="1200">
                <a:solidFill>
                  <a:schemeClr val="tx1"/>
                </a:solidFill>
                <a:latin typeface="Arial" panose="020B0604020202020204" pitchFamily="34" charset="0"/>
              </a:defRPr>
            </a:lvl5pPr>
            <a:lvl6pPr marL="2507882" indent="-222218" defTabSz="958710" eaLnBrk="0" fontAlgn="base" hangingPunct="0">
              <a:spcBef>
                <a:spcPct val="30000"/>
              </a:spcBef>
              <a:spcAft>
                <a:spcPct val="0"/>
              </a:spcAft>
              <a:defRPr sz="1200">
                <a:solidFill>
                  <a:schemeClr val="tx1"/>
                </a:solidFill>
                <a:latin typeface="Arial" panose="020B0604020202020204" pitchFamily="34" charset="0"/>
              </a:defRPr>
            </a:lvl6pPr>
            <a:lvl7pPr marL="2965015" indent="-222218" defTabSz="958710" eaLnBrk="0" fontAlgn="base" hangingPunct="0">
              <a:spcBef>
                <a:spcPct val="30000"/>
              </a:spcBef>
              <a:spcAft>
                <a:spcPct val="0"/>
              </a:spcAft>
              <a:defRPr sz="1200">
                <a:solidFill>
                  <a:schemeClr val="tx1"/>
                </a:solidFill>
                <a:latin typeface="Arial" panose="020B0604020202020204" pitchFamily="34" charset="0"/>
              </a:defRPr>
            </a:lvl7pPr>
            <a:lvl8pPr marL="3422148" indent="-222218" defTabSz="958710" eaLnBrk="0" fontAlgn="base" hangingPunct="0">
              <a:spcBef>
                <a:spcPct val="30000"/>
              </a:spcBef>
              <a:spcAft>
                <a:spcPct val="0"/>
              </a:spcAft>
              <a:defRPr sz="1200">
                <a:solidFill>
                  <a:schemeClr val="tx1"/>
                </a:solidFill>
                <a:latin typeface="Arial" panose="020B0604020202020204" pitchFamily="34" charset="0"/>
              </a:defRPr>
            </a:lvl8pPr>
            <a:lvl9pPr marL="3879281" indent="-222218" defTabSz="95871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1883B6D3-A74F-410D-BD3E-32EF189E5B25}" type="slidenum">
              <a:rPr lang="en-US" altLang="en-US">
                <a:solidFill>
                  <a:srgbClr val="000000"/>
                </a:solidFill>
              </a:rPr>
              <a:pPr>
                <a:spcBef>
                  <a:spcPct val="0"/>
                </a:spcBef>
                <a:defRPr/>
              </a:pPr>
              <a:t>43</a:t>
            </a:fld>
            <a:endParaRPr lang="en-US" altLang="en-US">
              <a:solidFill>
                <a:srgbClr val="000000"/>
              </a:solidFill>
            </a:endParaRPr>
          </a:p>
        </p:txBody>
      </p:sp>
      <p:sp>
        <p:nvSpPr>
          <p:cNvPr id="57347" name="Rectangle 2">
            <a:extLst>
              <a:ext uri="{FF2B5EF4-FFF2-40B4-BE49-F238E27FC236}">
                <a16:creationId xmlns:a16="http://schemas.microsoft.com/office/drawing/2014/main" id="{857EF277-B443-46DE-9808-07B85C6B0F37}"/>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FF2A31C6-4F5B-416A-9C28-524D92C5DC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0154" indent="-230154" eaLnBrk="1" hangingPunct="1"/>
            <a:r>
              <a:rPr lang="en-US" altLang="en-US" b="1" dirty="0">
                <a:latin typeface="Arial" panose="020B0604020202020204" pitchFamily="34" charset="0"/>
              </a:rPr>
              <a:t>Provisional Voting Q and A</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defTabSz="962436" eaLnBrk="0" hangingPunct="0">
              <a:spcBef>
                <a:spcPct val="30000"/>
              </a:spcBef>
              <a:defRPr sz="1200">
                <a:solidFill>
                  <a:schemeClr val="tx1"/>
                </a:solidFill>
                <a:latin typeface="Arial" pitchFamily="34" charset="0"/>
              </a:defRPr>
            </a:lvl1pPr>
            <a:lvl2pPr marL="740332" indent="-282972" defTabSz="962436" eaLnBrk="0" hangingPunct="0">
              <a:spcBef>
                <a:spcPct val="30000"/>
              </a:spcBef>
              <a:defRPr sz="1200">
                <a:solidFill>
                  <a:schemeClr val="tx1"/>
                </a:solidFill>
                <a:latin typeface="Arial" pitchFamily="34" charset="0"/>
              </a:defRPr>
            </a:lvl2pPr>
            <a:lvl3pPr marL="1140117" indent="-225391" defTabSz="962436" eaLnBrk="0" hangingPunct="0">
              <a:spcBef>
                <a:spcPct val="30000"/>
              </a:spcBef>
              <a:defRPr sz="1200">
                <a:solidFill>
                  <a:schemeClr val="tx1"/>
                </a:solidFill>
                <a:latin typeface="Arial" pitchFamily="34" charset="0"/>
              </a:defRPr>
            </a:lvl3pPr>
            <a:lvl4pPr marL="1595833" indent="-225391" defTabSz="962436" eaLnBrk="0" hangingPunct="0">
              <a:spcBef>
                <a:spcPct val="30000"/>
              </a:spcBef>
              <a:defRPr sz="1200">
                <a:solidFill>
                  <a:schemeClr val="tx1"/>
                </a:solidFill>
                <a:latin typeface="Arial" pitchFamily="34" charset="0"/>
              </a:defRPr>
            </a:lvl4pPr>
            <a:lvl5pPr marL="2053194" indent="-225391" defTabSz="962436" eaLnBrk="0" hangingPunct="0">
              <a:spcBef>
                <a:spcPct val="30000"/>
              </a:spcBef>
              <a:defRPr sz="1200">
                <a:solidFill>
                  <a:schemeClr val="tx1"/>
                </a:solidFill>
                <a:latin typeface="Arial" pitchFamily="34" charset="0"/>
              </a:defRPr>
            </a:lvl5pPr>
            <a:lvl6pPr marL="2527009" indent="-225391" defTabSz="962436" eaLnBrk="0" fontAlgn="base" hangingPunct="0">
              <a:spcBef>
                <a:spcPct val="30000"/>
              </a:spcBef>
              <a:spcAft>
                <a:spcPct val="0"/>
              </a:spcAft>
              <a:defRPr sz="1200">
                <a:solidFill>
                  <a:schemeClr val="tx1"/>
                </a:solidFill>
                <a:latin typeface="Arial" pitchFamily="34" charset="0"/>
              </a:defRPr>
            </a:lvl6pPr>
            <a:lvl7pPr marL="3000823" indent="-225391" defTabSz="962436" eaLnBrk="0" fontAlgn="base" hangingPunct="0">
              <a:spcBef>
                <a:spcPct val="30000"/>
              </a:spcBef>
              <a:spcAft>
                <a:spcPct val="0"/>
              </a:spcAft>
              <a:defRPr sz="1200">
                <a:solidFill>
                  <a:schemeClr val="tx1"/>
                </a:solidFill>
                <a:latin typeface="Arial" pitchFamily="34" charset="0"/>
              </a:defRPr>
            </a:lvl7pPr>
            <a:lvl8pPr marL="3474636" indent="-225391" defTabSz="962436" eaLnBrk="0" fontAlgn="base" hangingPunct="0">
              <a:spcBef>
                <a:spcPct val="30000"/>
              </a:spcBef>
              <a:spcAft>
                <a:spcPct val="0"/>
              </a:spcAft>
              <a:defRPr sz="1200">
                <a:solidFill>
                  <a:schemeClr val="tx1"/>
                </a:solidFill>
                <a:latin typeface="Arial" pitchFamily="34" charset="0"/>
              </a:defRPr>
            </a:lvl8pPr>
            <a:lvl9pPr marL="3948449" indent="-225391" defTabSz="962436"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80EA7A9-18CB-43CE-92A7-1F0C27D4A62A}" type="slidenum">
              <a:rPr lang="en-US" altLang="en-US" smtClean="0"/>
              <a:pPr eaLnBrk="1" hangingPunct="1">
                <a:spcBef>
                  <a:spcPct val="0"/>
                </a:spcBef>
              </a:pPr>
              <a:t>44</a:t>
            </a:fld>
            <a:endParaRPr lang="en-US" altLang="en-US" dirty="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pPr eaLnBrk="1" hangingPunct="1"/>
            <a:r>
              <a:rPr lang="en-US" altLang="en-US" sz="1800" b="1" dirty="0">
                <a:latin typeface="Arial" pitchFamily="34" charset="0"/>
              </a:rPr>
              <a:t>Questions?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defTabSz="962764" eaLnBrk="0" hangingPunct="0">
              <a:spcBef>
                <a:spcPct val="30000"/>
              </a:spcBef>
              <a:defRPr sz="1200">
                <a:solidFill>
                  <a:schemeClr val="tx1"/>
                </a:solidFill>
                <a:latin typeface="Arial" pitchFamily="34" charset="0"/>
              </a:defRPr>
            </a:lvl1pPr>
            <a:lvl2pPr marL="740586" indent="-283069" defTabSz="962764" eaLnBrk="0" hangingPunct="0">
              <a:spcBef>
                <a:spcPct val="30000"/>
              </a:spcBef>
              <a:defRPr sz="1200">
                <a:solidFill>
                  <a:schemeClr val="tx1"/>
                </a:solidFill>
                <a:latin typeface="Arial" pitchFamily="34" charset="0"/>
              </a:defRPr>
            </a:lvl2pPr>
            <a:lvl3pPr marL="1140505" indent="-225468" defTabSz="962764" eaLnBrk="0" hangingPunct="0">
              <a:spcBef>
                <a:spcPct val="30000"/>
              </a:spcBef>
              <a:defRPr sz="1200">
                <a:solidFill>
                  <a:schemeClr val="tx1"/>
                </a:solidFill>
                <a:latin typeface="Arial" pitchFamily="34" charset="0"/>
              </a:defRPr>
            </a:lvl3pPr>
            <a:lvl4pPr marL="1596375" indent="-225468" defTabSz="962764" eaLnBrk="0" hangingPunct="0">
              <a:spcBef>
                <a:spcPct val="30000"/>
              </a:spcBef>
              <a:defRPr sz="1200">
                <a:solidFill>
                  <a:schemeClr val="tx1"/>
                </a:solidFill>
                <a:latin typeface="Arial" pitchFamily="34" charset="0"/>
              </a:defRPr>
            </a:lvl4pPr>
            <a:lvl5pPr marL="2053895" indent="-225468" defTabSz="962764" eaLnBrk="0" hangingPunct="0">
              <a:spcBef>
                <a:spcPct val="30000"/>
              </a:spcBef>
              <a:defRPr sz="1200">
                <a:solidFill>
                  <a:schemeClr val="tx1"/>
                </a:solidFill>
                <a:latin typeface="Arial" pitchFamily="34" charset="0"/>
              </a:defRPr>
            </a:lvl5pPr>
            <a:lvl6pPr marL="2527870" indent="-225468" defTabSz="962764" eaLnBrk="0" fontAlgn="base" hangingPunct="0">
              <a:spcBef>
                <a:spcPct val="30000"/>
              </a:spcBef>
              <a:spcAft>
                <a:spcPct val="0"/>
              </a:spcAft>
              <a:defRPr sz="1200">
                <a:solidFill>
                  <a:schemeClr val="tx1"/>
                </a:solidFill>
                <a:latin typeface="Arial" pitchFamily="34" charset="0"/>
              </a:defRPr>
            </a:lvl6pPr>
            <a:lvl7pPr marL="3001846" indent="-225468" defTabSz="962764" eaLnBrk="0" fontAlgn="base" hangingPunct="0">
              <a:spcBef>
                <a:spcPct val="30000"/>
              </a:spcBef>
              <a:spcAft>
                <a:spcPct val="0"/>
              </a:spcAft>
              <a:defRPr sz="1200">
                <a:solidFill>
                  <a:schemeClr val="tx1"/>
                </a:solidFill>
                <a:latin typeface="Arial" pitchFamily="34" charset="0"/>
              </a:defRPr>
            </a:lvl7pPr>
            <a:lvl8pPr marL="3475820" indent="-225468" defTabSz="962764" eaLnBrk="0" fontAlgn="base" hangingPunct="0">
              <a:spcBef>
                <a:spcPct val="30000"/>
              </a:spcBef>
              <a:spcAft>
                <a:spcPct val="0"/>
              </a:spcAft>
              <a:defRPr sz="1200">
                <a:solidFill>
                  <a:schemeClr val="tx1"/>
                </a:solidFill>
                <a:latin typeface="Arial" pitchFamily="34" charset="0"/>
              </a:defRPr>
            </a:lvl8pPr>
            <a:lvl9pPr marL="3949798" indent="-225468" defTabSz="962764"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71A01C6-02F6-4A7C-B42C-839034F9A80C}" type="slidenum">
              <a:rPr lang="en-US" altLang="en-US" smtClean="0"/>
              <a:pPr eaLnBrk="1" hangingPunct="1">
                <a:spcBef>
                  <a:spcPct val="0"/>
                </a:spcBef>
              </a:pPr>
              <a:t>5</a:t>
            </a:fld>
            <a:endParaRPr lang="en-US" altLang="en-US"/>
          </a:p>
        </p:txBody>
      </p:sp>
      <p:sp>
        <p:nvSpPr>
          <p:cNvPr id="173059" name="Rectangle 2"/>
          <p:cNvSpPr>
            <a:spLocks noGrp="1" noRot="1" noChangeAspect="1" noChangeArrowheads="1" noTextEdit="1"/>
          </p:cNvSpPr>
          <p:nvPr>
            <p:ph type="sldImg"/>
          </p:nvPr>
        </p:nvSpPr>
        <p:spPr>
          <a:xfrm>
            <a:off x="1257300" y="719138"/>
            <a:ext cx="4800600" cy="3600450"/>
          </a:xfrm>
          <a:ln/>
        </p:spPr>
      </p:sp>
      <p:sp>
        <p:nvSpPr>
          <p:cNvPr id="173060" name="Rectangle 3"/>
          <p:cNvSpPr>
            <a:spLocks noGrp="1" noChangeArrowheads="1"/>
          </p:cNvSpPr>
          <p:nvPr>
            <p:ph type="body" idx="1"/>
          </p:nvPr>
        </p:nvSpPr>
        <p:spPr>
          <a:noFill/>
        </p:spPr>
        <p:txBody>
          <a:bodyPr/>
          <a:lstStyle/>
          <a:p>
            <a:pPr marL="255994" lvl="1"/>
            <a:r>
              <a:rPr lang="en-US" sz="1800" b="1" dirty="0">
                <a:latin typeface="Arial" panose="020B0604020202020204" pitchFamily="34" charset="0"/>
                <a:cs typeface="Arial" panose="020B0604020202020204" pitchFamily="34" charset="0"/>
              </a:rPr>
              <a:t>Inspectors Statement</a:t>
            </a:r>
          </a:p>
          <a:p>
            <a:pPr marL="255994" lvl="1"/>
            <a:endParaRPr lang="en-US" sz="1800" b="1" dirty="0">
              <a:latin typeface="Arial" panose="020B0604020202020204" pitchFamily="34" charset="0"/>
              <a:cs typeface="Arial" panose="020B0604020202020204" pitchFamily="34" charset="0"/>
            </a:endParaRPr>
          </a:p>
          <a:p>
            <a:pPr eaLnBrk="1" hangingPunct="1"/>
            <a:endParaRPr lang="en-US" altLang="en-US" sz="1800" dirty="0">
              <a:latin typeface="Arial" panose="020B0604020202020204" pitchFamily="34" charset="0"/>
            </a:endParaRPr>
          </a:p>
          <a:p>
            <a:pPr marL="255994" lvl="1"/>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9620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a:extLst>
              <a:ext uri="{FF2B5EF4-FFF2-40B4-BE49-F238E27FC236}">
                <a16:creationId xmlns:a16="http://schemas.microsoft.com/office/drawing/2014/main" id="{B5800A87-E687-454E-B374-6EE25FFD1EB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5377">
              <a:spcBef>
                <a:spcPct val="30000"/>
              </a:spcBef>
              <a:defRPr sz="1200">
                <a:solidFill>
                  <a:schemeClr val="tx1"/>
                </a:solidFill>
                <a:latin typeface="Arial" panose="020B0604020202020204" pitchFamily="34" charset="0"/>
              </a:defRPr>
            </a:lvl1pPr>
            <a:lvl2pPr marL="711096" indent="-269836" defTabSz="925377">
              <a:spcBef>
                <a:spcPct val="30000"/>
              </a:spcBef>
              <a:defRPr sz="1200">
                <a:solidFill>
                  <a:schemeClr val="tx1"/>
                </a:solidFill>
                <a:latin typeface="Arial" panose="020B0604020202020204" pitchFamily="34" charset="0"/>
              </a:defRPr>
            </a:lvl2pPr>
            <a:lvl3pPr marL="1096803" indent="-214281" defTabSz="925377">
              <a:spcBef>
                <a:spcPct val="30000"/>
              </a:spcBef>
              <a:defRPr sz="1200">
                <a:solidFill>
                  <a:schemeClr val="tx1"/>
                </a:solidFill>
                <a:latin typeface="Arial" panose="020B0604020202020204" pitchFamily="34" charset="0"/>
              </a:defRPr>
            </a:lvl3pPr>
            <a:lvl4pPr marL="1536475" indent="-214281" defTabSz="925377">
              <a:spcBef>
                <a:spcPct val="30000"/>
              </a:spcBef>
              <a:defRPr sz="1200">
                <a:solidFill>
                  <a:schemeClr val="tx1"/>
                </a:solidFill>
                <a:latin typeface="Arial" panose="020B0604020202020204" pitchFamily="34" charset="0"/>
              </a:defRPr>
            </a:lvl4pPr>
            <a:lvl5pPr marL="1977735" indent="-214281" defTabSz="925377">
              <a:spcBef>
                <a:spcPct val="30000"/>
              </a:spcBef>
              <a:defRPr sz="1200">
                <a:solidFill>
                  <a:schemeClr val="tx1"/>
                </a:solidFill>
                <a:latin typeface="Arial" panose="020B0604020202020204" pitchFamily="34" charset="0"/>
              </a:defRPr>
            </a:lvl5pPr>
            <a:lvl6pPr marL="2434868" indent="-214281" defTabSz="925377" eaLnBrk="0" fontAlgn="base" hangingPunct="0">
              <a:spcBef>
                <a:spcPct val="30000"/>
              </a:spcBef>
              <a:spcAft>
                <a:spcPct val="0"/>
              </a:spcAft>
              <a:defRPr sz="1200">
                <a:solidFill>
                  <a:schemeClr val="tx1"/>
                </a:solidFill>
                <a:latin typeface="Arial" panose="020B0604020202020204" pitchFamily="34" charset="0"/>
              </a:defRPr>
            </a:lvl6pPr>
            <a:lvl7pPr marL="2892001" indent="-214281" defTabSz="925377" eaLnBrk="0" fontAlgn="base" hangingPunct="0">
              <a:spcBef>
                <a:spcPct val="30000"/>
              </a:spcBef>
              <a:spcAft>
                <a:spcPct val="0"/>
              </a:spcAft>
              <a:defRPr sz="1200">
                <a:solidFill>
                  <a:schemeClr val="tx1"/>
                </a:solidFill>
                <a:latin typeface="Arial" panose="020B0604020202020204" pitchFamily="34" charset="0"/>
              </a:defRPr>
            </a:lvl7pPr>
            <a:lvl8pPr marL="3349135" indent="-214281" defTabSz="925377" eaLnBrk="0" fontAlgn="base" hangingPunct="0">
              <a:spcBef>
                <a:spcPct val="30000"/>
              </a:spcBef>
              <a:spcAft>
                <a:spcPct val="0"/>
              </a:spcAft>
              <a:defRPr sz="1200">
                <a:solidFill>
                  <a:schemeClr val="tx1"/>
                </a:solidFill>
                <a:latin typeface="Arial" panose="020B0604020202020204" pitchFamily="34" charset="0"/>
              </a:defRPr>
            </a:lvl8pPr>
            <a:lvl9pPr marL="3806268" indent="-214281" defTabSz="92537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BCEB9548-A41E-4803-835D-24DBD89A4F88}" type="slidenum">
              <a:rPr lang="en-US" altLang="en-US">
                <a:solidFill>
                  <a:srgbClr val="000000"/>
                </a:solidFill>
              </a:rPr>
              <a:pPr>
                <a:spcBef>
                  <a:spcPct val="0"/>
                </a:spcBef>
                <a:defRPr/>
              </a:pPr>
              <a:t>6</a:t>
            </a:fld>
            <a:endParaRPr lang="en-US" altLang="en-US">
              <a:solidFill>
                <a:srgbClr val="000000"/>
              </a:solidFill>
            </a:endParaRPr>
          </a:p>
        </p:txBody>
      </p:sp>
      <p:sp>
        <p:nvSpPr>
          <p:cNvPr id="196611" name="Rectangle 2">
            <a:extLst>
              <a:ext uri="{FF2B5EF4-FFF2-40B4-BE49-F238E27FC236}">
                <a16:creationId xmlns:a16="http://schemas.microsoft.com/office/drawing/2014/main" id="{79A4A8FA-46E8-4289-BA92-9260368773EE}"/>
              </a:ext>
            </a:extLst>
          </p:cNvPr>
          <p:cNvSpPr>
            <a:spLocks noGrp="1" noRot="1" noChangeAspect="1" noChangeArrowheads="1" noTextEdit="1"/>
          </p:cNvSpPr>
          <p:nvPr>
            <p:ph type="sldImg"/>
          </p:nvPr>
        </p:nvSpPr>
        <p:spPr>
          <a:ln/>
        </p:spPr>
      </p:sp>
      <p:sp>
        <p:nvSpPr>
          <p:cNvPr id="196612" name="Rectangle 3">
            <a:extLst>
              <a:ext uri="{FF2B5EF4-FFF2-40B4-BE49-F238E27FC236}">
                <a16:creationId xmlns:a16="http://schemas.microsoft.com/office/drawing/2014/main" id="{661BCD90-FEAB-4B63-BC79-B3B0D6A3A3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b="1" dirty="0">
                <a:latin typeface="Arial" panose="020B0604020202020204" pitchFamily="34" charset="0"/>
              </a:rPr>
              <a:t>Sample Inspectors’ Statement (EL-104)</a:t>
            </a:r>
          </a:p>
          <a:p>
            <a:pPr eaLnBrk="1" hangingPunct="1"/>
            <a:endParaRPr lang="en-US" altLang="en-US" b="1" dirty="0">
              <a:latin typeface="Arial" panose="020B0604020202020204" pitchFamily="34" charset="0"/>
            </a:endParaRPr>
          </a:p>
          <a:p>
            <a:pPr eaLnBrk="1" hangingPunct="1"/>
            <a:endParaRPr lang="en-US" altLang="en-US" b="1"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defTabSz="962764" eaLnBrk="0" hangingPunct="0">
              <a:spcBef>
                <a:spcPct val="30000"/>
              </a:spcBef>
              <a:defRPr sz="1200">
                <a:solidFill>
                  <a:schemeClr val="tx1"/>
                </a:solidFill>
                <a:latin typeface="Arial" pitchFamily="34" charset="0"/>
              </a:defRPr>
            </a:lvl1pPr>
            <a:lvl2pPr marL="740586" indent="-283069" defTabSz="962764" eaLnBrk="0" hangingPunct="0">
              <a:spcBef>
                <a:spcPct val="30000"/>
              </a:spcBef>
              <a:defRPr sz="1200">
                <a:solidFill>
                  <a:schemeClr val="tx1"/>
                </a:solidFill>
                <a:latin typeface="Arial" pitchFamily="34" charset="0"/>
              </a:defRPr>
            </a:lvl2pPr>
            <a:lvl3pPr marL="1140505" indent="-225468" defTabSz="962764" eaLnBrk="0" hangingPunct="0">
              <a:spcBef>
                <a:spcPct val="30000"/>
              </a:spcBef>
              <a:defRPr sz="1200">
                <a:solidFill>
                  <a:schemeClr val="tx1"/>
                </a:solidFill>
                <a:latin typeface="Arial" pitchFamily="34" charset="0"/>
              </a:defRPr>
            </a:lvl3pPr>
            <a:lvl4pPr marL="1596375" indent="-225468" defTabSz="962764" eaLnBrk="0" hangingPunct="0">
              <a:spcBef>
                <a:spcPct val="30000"/>
              </a:spcBef>
              <a:defRPr sz="1200">
                <a:solidFill>
                  <a:schemeClr val="tx1"/>
                </a:solidFill>
                <a:latin typeface="Arial" pitchFamily="34" charset="0"/>
              </a:defRPr>
            </a:lvl4pPr>
            <a:lvl5pPr marL="2053895" indent="-225468" defTabSz="962764" eaLnBrk="0" hangingPunct="0">
              <a:spcBef>
                <a:spcPct val="30000"/>
              </a:spcBef>
              <a:defRPr sz="1200">
                <a:solidFill>
                  <a:schemeClr val="tx1"/>
                </a:solidFill>
                <a:latin typeface="Arial" pitchFamily="34" charset="0"/>
              </a:defRPr>
            </a:lvl5pPr>
            <a:lvl6pPr marL="2527870" indent="-225468" defTabSz="962764" eaLnBrk="0" fontAlgn="base" hangingPunct="0">
              <a:spcBef>
                <a:spcPct val="30000"/>
              </a:spcBef>
              <a:spcAft>
                <a:spcPct val="0"/>
              </a:spcAft>
              <a:defRPr sz="1200">
                <a:solidFill>
                  <a:schemeClr val="tx1"/>
                </a:solidFill>
                <a:latin typeface="Arial" pitchFamily="34" charset="0"/>
              </a:defRPr>
            </a:lvl6pPr>
            <a:lvl7pPr marL="3001846" indent="-225468" defTabSz="962764" eaLnBrk="0" fontAlgn="base" hangingPunct="0">
              <a:spcBef>
                <a:spcPct val="30000"/>
              </a:spcBef>
              <a:spcAft>
                <a:spcPct val="0"/>
              </a:spcAft>
              <a:defRPr sz="1200">
                <a:solidFill>
                  <a:schemeClr val="tx1"/>
                </a:solidFill>
                <a:latin typeface="Arial" pitchFamily="34" charset="0"/>
              </a:defRPr>
            </a:lvl7pPr>
            <a:lvl8pPr marL="3475820" indent="-225468" defTabSz="962764" eaLnBrk="0" fontAlgn="base" hangingPunct="0">
              <a:spcBef>
                <a:spcPct val="30000"/>
              </a:spcBef>
              <a:spcAft>
                <a:spcPct val="0"/>
              </a:spcAft>
              <a:defRPr sz="1200">
                <a:solidFill>
                  <a:schemeClr val="tx1"/>
                </a:solidFill>
                <a:latin typeface="Arial" pitchFamily="34" charset="0"/>
              </a:defRPr>
            </a:lvl8pPr>
            <a:lvl9pPr marL="3949798" indent="-225468" defTabSz="962764"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71A01C6-02F6-4A7C-B42C-839034F9A80C}" type="slidenum">
              <a:rPr lang="en-US" altLang="en-US" smtClean="0"/>
              <a:pPr eaLnBrk="1" hangingPunct="1">
                <a:spcBef>
                  <a:spcPct val="0"/>
                </a:spcBef>
              </a:pPr>
              <a:t>7</a:t>
            </a:fld>
            <a:endParaRPr lang="en-US" altLang="en-US"/>
          </a:p>
        </p:txBody>
      </p:sp>
      <p:sp>
        <p:nvSpPr>
          <p:cNvPr id="173059" name="Rectangle 2"/>
          <p:cNvSpPr>
            <a:spLocks noGrp="1" noRot="1" noChangeAspect="1" noChangeArrowheads="1" noTextEdit="1"/>
          </p:cNvSpPr>
          <p:nvPr>
            <p:ph type="sldImg"/>
          </p:nvPr>
        </p:nvSpPr>
        <p:spPr>
          <a:xfrm>
            <a:off x="1257300" y="719138"/>
            <a:ext cx="4800600" cy="3600450"/>
          </a:xfrm>
          <a:ln/>
        </p:spPr>
      </p:sp>
      <p:sp>
        <p:nvSpPr>
          <p:cNvPr id="173060" name="Rectangle 3"/>
          <p:cNvSpPr>
            <a:spLocks noGrp="1" noChangeArrowheads="1"/>
          </p:cNvSpPr>
          <p:nvPr>
            <p:ph type="body" idx="1"/>
          </p:nvPr>
        </p:nvSpPr>
        <p:spPr>
          <a:noFill/>
        </p:spPr>
        <p:txBody>
          <a:bodyPr/>
          <a:lstStyle/>
          <a:p>
            <a:pPr indent="-201139"/>
            <a:r>
              <a:rPr lang="en-US" sz="1800" b="1" dirty="0">
                <a:latin typeface="Arial" panose="020B0604020202020204" pitchFamily="34" charset="0"/>
                <a:cs typeface="Arial" panose="020B0604020202020204" pitchFamily="34" charset="0"/>
              </a:rPr>
              <a:t>Before the Polls Open</a:t>
            </a:r>
          </a:p>
        </p:txBody>
      </p:sp>
    </p:spTree>
    <p:extLst>
      <p:ext uri="{BB962C8B-B14F-4D97-AF65-F5344CB8AC3E}">
        <p14:creationId xmlns:p14="http://schemas.microsoft.com/office/powerpoint/2010/main" val="2467421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defTabSz="962764" eaLnBrk="0" hangingPunct="0">
              <a:spcBef>
                <a:spcPct val="30000"/>
              </a:spcBef>
              <a:defRPr sz="1200">
                <a:solidFill>
                  <a:schemeClr val="tx1"/>
                </a:solidFill>
                <a:latin typeface="Arial" pitchFamily="34" charset="0"/>
              </a:defRPr>
            </a:lvl1pPr>
            <a:lvl2pPr marL="740586" indent="-283069" defTabSz="962764" eaLnBrk="0" hangingPunct="0">
              <a:spcBef>
                <a:spcPct val="30000"/>
              </a:spcBef>
              <a:defRPr sz="1200">
                <a:solidFill>
                  <a:schemeClr val="tx1"/>
                </a:solidFill>
                <a:latin typeface="Arial" pitchFamily="34" charset="0"/>
              </a:defRPr>
            </a:lvl2pPr>
            <a:lvl3pPr marL="1140505" indent="-225468" defTabSz="962764" eaLnBrk="0" hangingPunct="0">
              <a:spcBef>
                <a:spcPct val="30000"/>
              </a:spcBef>
              <a:defRPr sz="1200">
                <a:solidFill>
                  <a:schemeClr val="tx1"/>
                </a:solidFill>
                <a:latin typeface="Arial" pitchFamily="34" charset="0"/>
              </a:defRPr>
            </a:lvl3pPr>
            <a:lvl4pPr marL="1596375" indent="-225468" defTabSz="962764" eaLnBrk="0" hangingPunct="0">
              <a:spcBef>
                <a:spcPct val="30000"/>
              </a:spcBef>
              <a:defRPr sz="1200">
                <a:solidFill>
                  <a:schemeClr val="tx1"/>
                </a:solidFill>
                <a:latin typeface="Arial" pitchFamily="34" charset="0"/>
              </a:defRPr>
            </a:lvl4pPr>
            <a:lvl5pPr marL="2053895" indent="-225468" defTabSz="962764" eaLnBrk="0" hangingPunct="0">
              <a:spcBef>
                <a:spcPct val="30000"/>
              </a:spcBef>
              <a:defRPr sz="1200">
                <a:solidFill>
                  <a:schemeClr val="tx1"/>
                </a:solidFill>
                <a:latin typeface="Arial" pitchFamily="34" charset="0"/>
              </a:defRPr>
            </a:lvl5pPr>
            <a:lvl6pPr marL="2527870" indent="-225468" defTabSz="962764" eaLnBrk="0" fontAlgn="base" hangingPunct="0">
              <a:spcBef>
                <a:spcPct val="30000"/>
              </a:spcBef>
              <a:spcAft>
                <a:spcPct val="0"/>
              </a:spcAft>
              <a:defRPr sz="1200">
                <a:solidFill>
                  <a:schemeClr val="tx1"/>
                </a:solidFill>
                <a:latin typeface="Arial" pitchFamily="34" charset="0"/>
              </a:defRPr>
            </a:lvl6pPr>
            <a:lvl7pPr marL="3001846" indent="-225468" defTabSz="962764" eaLnBrk="0" fontAlgn="base" hangingPunct="0">
              <a:spcBef>
                <a:spcPct val="30000"/>
              </a:spcBef>
              <a:spcAft>
                <a:spcPct val="0"/>
              </a:spcAft>
              <a:defRPr sz="1200">
                <a:solidFill>
                  <a:schemeClr val="tx1"/>
                </a:solidFill>
                <a:latin typeface="Arial" pitchFamily="34" charset="0"/>
              </a:defRPr>
            </a:lvl7pPr>
            <a:lvl8pPr marL="3475820" indent="-225468" defTabSz="962764" eaLnBrk="0" fontAlgn="base" hangingPunct="0">
              <a:spcBef>
                <a:spcPct val="30000"/>
              </a:spcBef>
              <a:spcAft>
                <a:spcPct val="0"/>
              </a:spcAft>
              <a:defRPr sz="1200">
                <a:solidFill>
                  <a:schemeClr val="tx1"/>
                </a:solidFill>
                <a:latin typeface="Arial" pitchFamily="34" charset="0"/>
              </a:defRPr>
            </a:lvl8pPr>
            <a:lvl9pPr marL="3949798" indent="-225468" defTabSz="962764"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71A01C6-02F6-4A7C-B42C-839034F9A80C}" type="slidenum">
              <a:rPr lang="en-US" altLang="en-US" smtClean="0"/>
              <a:pPr eaLnBrk="1" hangingPunct="1">
                <a:spcBef>
                  <a:spcPct val="0"/>
                </a:spcBef>
              </a:pPr>
              <a:t>8</a:t>
            </a:fld>
            <a:endParaRPr lang="en-US" altLang="en-US"/>
          </a:p>
        </p:txBody>
      </p:sp>
      <p:sp>
        <p:nvSpPr>
          <p:cNvPr id="173059" name="Rectangle 2"/>
          <p:cNvSpPr>
            <a:spLocks noGrp="1" noRot="1" noChangeAspect="1" noChangeArrowheads="1" noTextEdit="1"/>
          </p:cNvSpPr>
          <p:nvPr>
            <p:ph type="sldImg"/>
          </p:nvPr>
        </p:nvSpPr>
        <p:spPr>
          <a:xfrm>
            <a:off x="1257300" y="719138"/>
            <a:ext cx="4800600" cy="3600450"/>
          </a:xfrm>
          <a:ln/>
        </p:spPr>
      </p:sp>
      <p:sp>
        <p:nvSpPr>
          <p:cNvPr id="173060" name="Rectangle 3"/>
          <p:cNvSpPr>
            <a:spLocks noGrp="1" noChangeArrowheads="1"/>
          </p:cNvSpPr>
          <p:nvPr>
            <p:ph type="body" idx="1"/>
          </p:nvPr>
        </p:nvSpPr>
        <p:spPr>
          <a:noFill/>
        </p:spPr>
        <p:txBody>
          <a:bodyPr/>
          <a:lstStyle/>
          <a:p>
            <a:pPr indent="-201139"/>
            <a:r>
              <a:rPr lang="en-US" sz="1800" b="1" dirty="0">
                <a:latin typeface="Arial" panose="020B0604020202020204" pitchFamily="34" charset="0"/>
                <a:cs typeface="Arial" panose="020B0604020202020204" pitchFamily="34" charset="0"/>
              </a:rPr>
              <a:t>Voting Equipment Chain of Custody (before the polls open)</a:t>
            </a:r>
          </a:p>
          <a:p>
            <a:pPr marL="255994" lvl="1"/>
            <a:endParaRPr lang="en-US" sz="1800" b="1" dirty="0">
              <a:latin typeface="Arial" panose="020B0604020202020204" pitchFamily="34" charset="0"/>
              <a:cs typeface="Arial" panose="020B0604020202020204" pitchFamily="34" charset="0"/>
            </a:endParaRPr>
          </a:p>
          <a:p>
            <a:pPr marL="255994" lvl="1"/>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3829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defTabSz="962764" eaLnBrk="0" hangingPunct="0">
              <a:spcBef>
                <a:spcPct val="30000"/>
              </a:spcBef>
              <a:defRPr sz="1200">
                <a:solidFill>
                  <a:schemeClr val="tx1"/>
                </a:solidFill>
                <a:latin typeface="Arial" pitchFamily="34" charset="0"/>
              </a:defRPr>
            </a:lvl1pPr>
            <a:lvl2pPr marL="740586" indent="-283069" defTabSz="962764" eaLnBrk="0" hangingPunct="0">
              <a:spcBef>
                <a:spcPct val="30000"/>
              </a:spcBef>
              <a:defRPr sz="1200">
                <a:solidFill>
                  <a:schemeClr val="tx1"/>
                </a:solidFill>
                <a:latin typeface="Arial" pitchFamily="34" charset="0"/>
              </a:defRPr>
            </a:lvl2pPr>
            <a:lvl3pPr marL="1140505" indent="-225468" defTabSz="962764" eaLnBrk="0" hangingPunct="0">
              <a:spcBef>
                <a:spcPct val="30000"/>
              </a:spcBef>
              <a:defRPr sz="1200">
                <a:solidFill>
                  <a:schemeClr val="tx1"/>
                </a:solidFill>
                <a:latin typeface="Arial" pitchFamily="34" charset="0"/>
              </a:defRPr>
            </a:lvl3pPr>
            <a:lvl4pPr marL="1596375" indent="-225468" defTabSz="962764" eaLnBrk="0" hangingPunct="0">
              <a:spcBef>
                <a:spcPct val="30000"/>
              </a:spcBef>
              <a:defRPr sz="1200">
                <a:solidFill>
                  <a:schemeClr val="tx1"/>
                </a:solidFill>
                <a:latin typeface="Arial" pitchFamily="34" charset="0"/>
              </a:defRPr>
            </a:lvl4pPr>
            <a:lvl5pPr marL="2053895" indent="-225468" defTabSz="962764" eaLnBrk="0" hangingPunct="0">
              <a:spcBef>
                <a:spcPct val="30000"/>
              </a:spcBef>
              <a:defRPr sz="1200">
                <a:solidFill>
                  <a:schemeClr val="tx1"/>
                </a:solidFill>
                <a:latin typeface="Arial" pitchFamily="34" charset="0"/>
              </a:defRPr>
            </a:lvl5pPr>
            <a:lvl6pPr marL="2527870" indent="-225468" defTabSz="962764" eaLnBrk="0" fontAlgn="base" hangingPunct="0">
              <a:spcBef>
                <a:spcPct val="30000"/>
              </a:spcBef>
              <a:spcAft>
                <a:spcPct val="0"/>
              </a:spcAft>
              <a:defRPr sz="1200">
                <a:solidFill>
                  <a:schemeClr val="tx1"/>
                </a:solidFill>
                <a:latin typeface="Arial" pitchFamily="34" charset="0"/>
              </a:defRPr>
            </a:lvl6pPr>
            <a:lvl7pPr marL="3001846" indent="-225468" defTabSz="962764" eaLnBrk="0" fontAlgn="base" hangingPunct="0">
              <a:spcBef>
                <a:spcPct val="30000"/>
              </a:spcBef>
              <a:spcAft>
                <a:spcPct val="0"/>
              </a:spcAft>
              <a:defRPr sz="1200">
                <a:solidFill>
                  <a:schemeClr val="tx1"/>
                </a:solidFill>
                <a:latin typeface="Arial" pitchFamily="34" charset="0"/>
              </a:defRPr>
            </a:lvl7pPr>
            <a:lvl8pPr marL="3475820" indent="-225468" defTabSz="962764" eaLnBrk="0" fontAlgn="base" hangingPunct="0">
              <a:spcBef>
                <a:spcPct val="30000"/>
              </a:spcBef>
              <a:spcAft>
                <a:spcPct val="0"/>
              </a:spcAft>
              <a:defRPr sz="1200">
                <a:solidFill>
                  <a:schemeClr val="tx1"/>
                </a:solidFill>
                <a:latin typeface="Arial" pitchFamily="34" charset="0"/>
              </a:defRPr>
            </a:lvl8pPr>
            <a:lvl9pPr marL="3949798" indent="-225468" defTabSz="962764"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71A01C6-02F6-4A7C-B42C-839034F9A80C}" type="slidenum">
              <a:rPr lang="en-US" altLang="en-US" smtClean="0"/>
              <a:pPr eaLnBrk="1" hangingPunct="1">
                <a:spcBef>
                  <a:spcPct val="0"/>
                </a:spcBef>
              </a:pPr>
              <a:t>9</a:t>
            </a:fld>
            <a:endParaRPr lang="en-US" altLang="en-US"/>
          </a:p>
        </p:txBody>
      </p:sp>
      <p:sp>
        <p:nvSpPr>
          <p:cNvPr id="173059" name="Rectangle 2"/>
          <p:cNvSpPr>
            <a:spLocks noGrp="1" noRot="1" noChangeAspect="1" noChangeArrowheads="1" noTextEdit="1"/>
          </p:cNvSpPr>
          <p:nvPr>
            <p:ph type="sldImg"/>
          </p:nvPr>
        </p:nvSpPr>
        <p:spPr>
          <a:xfrm>
            <a:off x="1257300" y="719138"/>
            <a:ext cx="4800600" cy="3600450"/>
          </a:xfrm>
          <a:ln/>
        </p:spPr>
      </p:sp>
      <p:sp>
        <p:nvSpPr>
          <p:cNvPr id="173060" name="Rectangle 3"/>
          <p:cNvSpPr>
            <a:spLocks noGrp="1" noChangeArrowheads="1"/>
          </p:cNvSpPr>
          <p:nvPr>
            <p:ph type="body" idx="1"/>
          </p:nvPr>
        </p:nvSpPr>
        <p:spPr>
          <a:noFill/>
        </p:spPr>
        <p:txBody>
          <a:bodyPr/>
          <a:lstStyle/>
          <a:p>
            <a:pPr marL="255994" lvl="1"/>
            <a:r>
              <a:rPr lang="en-US" sz="1800" b="1" dirty="0">
                <a:latin typeface="Arial" panose="020B0604020202020204" pitchFamily="34" charset="0"/>
                <a:cs typeface="Arial" panose="020B0604020202020204" pitchFamily="34" charset="0"/>
              </a:rPr>
              <a:t>Election Day Incidents</a:t>
            </a:r>
          </a:p>
          <a:p>
            <a:pPr marL="255994" lvl="1"/>
            <a:endParaRPr lang="en-US" sz="1800" b="1" dirty="0">
              <a:latin typeface="Arial" panose="020B0604020202020204" pitchFamily="34" charset="0"/>
              <a:cs typeface="Arial" panose="020B0604020202020204" pitchFamily="34" charset="0"/>
            </a:endParaRPr>
          </a:p>
          <a:p>
            <a:pPr marL="255994" lvl="1"/>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8600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752600" cy="4876800"/>
          </a:xfrm>
          <a:prstGeom prst="rect">
            <a:avLst/>
          </a:prstGeom>
          <a:solidFill>
            <a:srgbClr val="A5002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dirty="0">
              <a:latin typeface="Times New Roman" pitchFamily="18" charset="0"/>
            </a:endParaRPr>
          </a:p>
        </p:txBody>
      </p:sp>
      <p:sp>
        <p:nvSpPr>
          <p:cNvPr id="5" name="Rectangle 3"/>
          <p:cNvSpPr>
            <a:spLocks noChangeArrowheads="1"/>
          </p:cNvSpPr>
          <p:nvPr/>
        </p:nvSpPr>
        <p:spPr bwMode="ltGray">
          <a:xfrm>
            <a:off x="1066800" y="3048000"/>
            <a:ext cx="7772400" cy="28956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dirty="0">
              <a:latin typeface="Times New Roman" pitchFamily="18" charset="0"/>
            </a:endParaRPr>
          </a:p>
        </p:txBody>
      </p:sp>
      <p:sp>
        <p:nvSpPr>
          <p:cNvPr id="6" name="Rectangle 4"/>
          <p:cNvSpPr>
            <a:spLocks noChangeArrowheads="1"/>
          </p:cNvSpPr>
          <p:nvPr/>
        </p:nvSpPr>
        <p:spPr bwMode="white">
          <a:xfrm>
            <a:off x="1038225" y="3733800"/>
            <a:ext cx="7648575" cy="2138363"/>
          </a:xfrm>
          <a:prstGeom prst="rect">
            <a:avLst/>
          </a:prstGeom>
          <a:solidFill>
            <a:srgbClr val="A500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dirty="0">
              <a:latin typeface="Times New Roman" pitchFamily="18" charset="0"/>
            </a:endParaRPr>
          </a:p>
        </p:txBody>
      </p:sp>
      <p:sp>
        <p:nvSpPr>
          <p:cNvPr id="7" name="Line 5"/>
          <p:cNvSpPr>
            <a:spLocks noChangeShapeType="1"/>
          </p:cNvSpPr>
          <p:nvPr/>
        </p:nvSpPr>
        <p:spPr bwMode="auto">
          <a:xfrm>
            <a:off x="0" y="4876800"/>
            <a:ext cx="9906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 name="Line 6"/>
          <p:cNvSpPr>
            <a:spLocks noChangeShapeType="1"/>
          </p:cNvSpPr>
          <p:nvPr/>
        </p:nvSpPr>
        <p:spPr bwMode="auto">
          <a:xfrm>
            <a:off x="965200" y="457200"/>
            <a:ext cx="77978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9" name="Group 12"/>
          <p:cNvGrpSpPr>
            <a:grpSpLocks/>
          </p:cNvGrpSpPr>
          <p:nvPr userDrawn="1"/>
        </p:nvGrpSpPr>
        <p:grpSpPr bwMode="auto">
          <a:xfrm>
            <a:off x="2667000" y="228600"/>
            <a:ext cx="5080000" cy="2725738"/>
            <a:chOff x="-752" y="4512"/>
            <a:chExt cx="3200" cy="1717"/>
          </a:xfrm>
        </p:grpSpPr>
        <p:pic>
          <p:nvPicPr>
            <p:cNvPr id="10" name="Picture 13" descr="GAB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 y="4512"/>
              <a:ext cx="1728" cy="1717"/>
            </a:xfrm>
            <a:prstGeom prst="rect">
              <a:avLst/>
            </a:prstGeom>
            <a:noFill/>
            <a:ln w="76200" cmpd="tri">
              <a:solidFill>
                <a:srgbClr val="A5002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4" descr="SEB logo"/>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52" y="4608"/>
              <a:ext cx="1503" cy="1499"/>
            </a:xfrm>
            <a:prstGeom prst="rect">
              <a:avLst/>
            </a:prstGeom>
            <a:solidFill>
              <a:schemeClr val="bg1"/>
            </a:solidFill>
            <a:ln w="76200" cmpd="tri">
              <a:solidFill>
                <a:srgbClr val="A50021"/>
              </a:solidFill>
              <a:miter lim="800000"/>
              <a:headEnd/>
              <a:tailEnd/>
            </a:ln>
          </p:spPr>
        </p:pic>
      </p:grpSp>
      <p:sp>
        <p:nvSpPr>
          <p:cNvPr id="4103" name="Rectangle 7"/>
          <p:cNvSpPr>
            <a:spLocks noGrp="1" noChangeArrowheads="1"/>
          </p:cNvSpPr>
          <p:nvPr>
            <p:ph type="ctrTitle"/>
          </p:nvPr>
        </p:nvSpPr>
        <p:spPr>
          <a:xfrm>
            <a:off x="1219200" y="3276600"/>
            <a:ext cx="7391400" cy="1143000"/>
          </a:xfrm>
        </p:spPr>
        <p:txBody>
          <a:bodyPr anchor="ctr"/>
          <a:lstStyle>
            <a:lvl1pPr>
              <a:defRPr sz="4400"/>
            </a:lvl1pPr>
          </a:lstStyle>
          <a:p>
            <a:pPr lvl="0"/>
            <a:r>
              <a:rPr lang="en-US" noProof="0"/>
              <a:t>&lt;Insert Title&gt;</a:t>
            </a:r>
            <a:br>
              <a:rPr lang="en-US" noProof="0"/>
            </a:br>
            <a:r>
              <a:rPr lang="en-US" noProof="0"/>
              <a:t>&lt;Insert Sub-Title&gt;</a:t>
            </a:r>
          </a:p>
        </p:txBody>
      </p:sp>
      <p:sp>
        <p:nvSpPr>
          <p:cNvPr id="4104" name="Rectangle 8"/>
          <p:cNvSpPr>
            <a:spLocks noGrp="1" noChangeArrowheads="1"/>
          </p:cNvSpPr>
          <p:nvPr>
            <p:ph type="subTitle" idx="1"/>
          </p:nvPr>
        </p:nvSpPr>
        <p:spPr>
          <a:xfrm>
            <a:off x="1371600" y="4724400"/>
            <a:ext cx="6858000" cy="838200"/>
          </a:xfrm>
        </p:spPr>
        <p:txBody>
          <a:bodyPr anchor="ctr"/>
          <a:lstStyle>
            <a:lvl1pPr marL="0" indent="0" algn="ctr">
              <a:buFont typeface="Arial" charset="0"/>
              <a:buNone/>
              <a:defRPr sz="3200" b="0" i="1"/>
            </a:lvl1pPr>
          </a:lstStyle>
          <a:p>
            <a:pPr lvl="0"/>
            <a:r>
              <a:rPr lang="en-US" noProof="0"/>
              <a:t>&lt;Insert Date&gt;</a:t>
            </a:r>
          </a:p>
        </p:txBody>
      </p:sp>
      <p:sp>
        <p:nvSpPr>
          <p:cNvPr id="12" name="Rectangle 9"/>
          <p:cNvSpPr>
            <a:spLocks noGrp="1" noChangeArrowheads="1"/>
          </p:cNvSpPr>
          <p:nvPr>
            <p:ph type="dt" sz="half" idx="10"/>
          </p:nvPr>
        </p:nvSpPr>
        <p:spPr>
          <a:xfrm>
            <a:off x="912813" y="6251575"/>
            <a:ext cx="1905000" cy="457200"/>
          </a:xfrm>
        </p:spPr>
        <p:txBody>
          <a:bodyPr/>
          <a:lstStyle>
            <a:lvl1pPr>
              <a:defRPr/>
            </a:lvl1pPr>
          </a:lstStyle>
          <a:p>
            <a:pPr>
              <a:defRPr/>
            </a:pPr>
            <a:endParaRPr lang="en-US" dirty="0"/>
          </a:p>
        </p:txBody>
      </p:sp>
      <p:sp>
        <p:nvSpPr>
          <p:cNvPr id="13" name="Rectangle 10"/>
          <p:cNvSpPr>
            <a:spLocks noGrp="1" noChangeArrowheads="1"/>
          </p:cNvSpPr>
          <p:nvPr>
            <p:ph type="ftr" sz="quarter" idx="11"/>
          </p:nvPr>
        </p:nvSpPr>
        <p:spPr bwMode="auto">
          <a:xfrm>
            <a:off x="3354388"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US" dirty="0"/>
          </a:p>
        </p:txBody>
      </p:sp>
      <p:sp>
        <p:nvSpPr>
          <p:cNvPr id="14" name="Rectangle 11"/>
          <p:cNvSpPr>
            <a:spLocks noGrp="1" noChangeArrowheads="1"/>
          </p:cNvSpPr>
          <p:nvPr>
            <p:ph type="sldNum" sz="quarter" idx="12"/>
          </p:nvPr>
        </p:nvSpPr>
        <p:spPr bwMode="auto">
          <a:xfrm>
            <a:off x="67818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7ABAA7AA-4C7F-4B2C-B713-20F644E80588}" type="slidenum">
              <a:rPr lang="en-US"/>
              <a:pPr>
                <a:defRPr/>
              </a:pPr>
              <a:t>‹#›</a:t>
            </a:fld>
            <a:endParaRPr lang="en-US" dirty="0"/>
          </a:p>
        </p:txBody>
      </p:sp>
    </p:spTree>
    <p:extLst>
      <p:ext uri="{BB962C8B-B14F-4D97-AF65-F5344CB8AC3E}">
        <p14:creationId xmlns:p14="http://schemas.microsoft.com/office/powerpoint/2010/main" val="108828284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163419667"/>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933741803"/>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865187"/>
          </a:xfrm>
        </p:spPr>
        <p:txBody>
          <a:bodyPr/>
          <a:lstStyle/>
          <a:p>
            <a:r>
              <a:rPr lang="en-US"/>
              <a:t>Click to edit Master title style</a:t>
            </a:r>
          </a:p>
        </p:txBody>
      </p:sp>
      <p:sp>
        <p:nvSpPr>
          <p:cNvPr id="3" name="Table Placeholder 2"/>
          <p:cNvSpPr>
            <a:spLocks noGrp="1"/>
          </p:cNvSpPr>
          <p:nvPr>
            <p:ph type="tbl" idx="1"/>
          </p:nvPr>
        </p:nvSpPr>
        <p:spPr>
          <a:xfrm>
            <a:off x="914400" y="1600200"/>
            <a:ext cx="7772400" cy="4530725"/>
          </a:xfrm>
        </p:spPr>
        <p:txBody>
          <a:bodyPr/>
          <a:lstStyle/>
          <a:p>
            <a:pPr lvl="0"/>
            <a:endParaRPr lang="en-US" noProof="0" dirty="0"/>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823453269"/>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dt" sz="half"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712063803"/>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752600" cy="4876800"/>
          </a:xfrm>
          <a:prstGeom prst="rect">
            <a:avLst/>
          </a:prstGeom>
          <a:solidFill>
            <a:srgbClr val="A5002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dirty="0">
              <a:solidFill>
                <a:srgbClr val="000000"/>
              </a:solidFill>
              <a:latin typeface="Times New Roman" pitchFamily="18" charset="0"/>
            </a:endParaRPr>
          </a:p>
        </p:txBody>
      </p:sp>
      <p:sp>
        <p:nvSpPr>
          <p:cNvPr id="5" name="Rectangle 3"/>
          <p:cNvSpPr>
            <a:spLocks noChangeArrowheads="1"/>
          </p:cNvSpPr>
          <p:nvPr/>
        </p:nvSpPr>
        <p:spPr bwMode="ltGray">
          <a:xfrm>
            <a:off x="1066800" y="3048000"/>
            <a:ext cx="7772400" cy="28956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dirty="0">
              <a:solidFill>
                <a:srgbClr val="000000"/>
              </a:solidFill>
              <a:latin typeface="Times New Roman" pitchFamily="18" charset="0"/>
            </a:endParaRPr>
          </a:p>
        </p:txBody>
      </p:sp>
      <p:sp>
        <p:nvSpPr>
          <p:cNvPr id="6" name="Rectangle 4"/>
          <p:cNvSpPr>
            <a:spLocks noChangeArrowheads="1"/>
          </p:cNvSpPr>
          <p:nvPr/>
        </p:nvSpPr>
        <p:spPr bwMode="white">
          <a:xfrm>
            <a:off x="1038225" y="3733800"/>
            <a:ext cx="7648575" cy="2138363"/>
          </a:xfrm>
          <a:prstGeom prst="rect">
            <a:avLst/>
          </a:prstGeom>
          <a:solidFill>
            <a:srgbClr val="A500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dirty="0">
              <a:solidFill>
                <a:srgbClr val="000000"/>
              </a:solidFill>
              <a:latin typeface="Times New Roman" pitchFamily="18" charset="0"/>
            </a:endParaRPr>
          </a:p>
        </p:txBody>
      </p:sp>
      <p:sp>
        <p:nvSpPr>
          <p:cNvPr id="7" name="Line 5"/>
          <p:cNvSpPr>
            <a:spLocks noChangeShapeType="1"/>
          </p:cNvSpPr>
          <p:nvPr/>
        </p:nvSpPr>
        <p:spPr bwMode="auto">
          <a:xfrm>
            <a:off x="0" y="4876800"/>
            <a:ext cx="9906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 name="Line 6"/>
          <p:cNvSpPr>
            <a:spLocks noChangeShapeType="1"/>
          </p:cNvSpPr>
          <p:nvPr/>
        </p:nvSpPr>
        <p:spPr bwMode="auto">
          <a:xfrm>
            <a:off x="965200" y="457200"/>
            <a:ext cx="77978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9" name="Group 12"/>
          <p:cNvGrpSpPr>
            <a:grpSpLocks/>
          </p:cNvGrpSpPr>
          <p:nvPr userDrawn="1"/>
        </p:nvGrpSpPr>
        <p:grpSpPr bwMode="auto">
          <a:xfrm>
            <a:off x="2667000" y="228600"/>
            <a:ext cx="5080000" cy="2725738"/>
            <a:chOff x="-752" y="4512"/>
            <a:chExt cx="3200" cy="1717"/>
          </a:xfrm>
        </p:grpSpPr>
        <p:pic>
          <p:nvPicPr>
            <p:cNvPr id="10" name="Picture 13" descr="GAB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 y="4512"/>
              <a:ext cx="1728" cy="1717"/>
            </a:xfrm>
            <a:prstGeom prst="rect">
              <a:avLst/>
            </a:prstGeom>
            <a:noFill/>
            <a:ln w="76200" cmpd="tri">
              <a:solidFill>
                <a:srgbClr val="A5002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4" descr="SEB logo"/>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52" y="4608"/>
              <a:ext cx="1503" cy="1499"/>
            </a:xfrm>
            <a:prstGeom prst="rect">
              <a:avLst/>
            </a:prstGeom>
            <a:solidFill>
              <a:schemeClr val="bg1"/>
            </a:solidFill>
            <a:ln w="76200" cmpd="tri">
              <a:solidFill>
                <a:srgbClr val="A50021"/>
              </a:solidFill>
              <a:miter lim="800000"/>
              <a:headEnd/>
              <a:tailEnd/>
            </a:ln>
          </p:spPr>
        </p:pic>
      </p:grpSp>
      <p:sp>
        <p:nvSpPr>
          <p:cNvPr id="4103" name="Rectangle 7"/>
          <p:cNvSpPr>
            <a:spLocks noGrp="1" noChangeArrowheads="1"/>
          </p:cNvSpPr>
          <p:nvPr>
            <p:ph type="ctrTitle"/>
          </p:nvPr>
        </p:nvSpPr>
        <p:spPr>
          <a:xfrm>
            <a:off x="1219200" y="3276600"/>
            <a:ext cx="7391400" cy="1143000"/>
          </a:xfrm>
        </p:spPr>
        <p:txBody>
          <a:bodyPr anchor="ctr"/>
          <a:lstStyle>
            <a:lvl1pPr>
              <a:defRPr sz="4400"/>
            </a:lvl1pPr>
          </a:lstStyle>
          <a:p>
            <a:pPr lvl="0"/>
            <a:r>
              <a:rPr lang="en-US" noProof="0"/>
              <a:t>&lt;Insert Title&gt;</a:t>
            </a:r>
            <a:br>
              <a:rPr lang="en-US" noProof="0"/>
            </a:br>
            <a:r>
              <a:rPr lang="en-US" noProof="0"/>
              <a:t>&lt;Insert Sub-Title&gt;</a:t>
            </a:r>
          </a:p>
        </p:txBody>
      </p:sp>
      <p:sp>
        <p:nvSpPr>
          <p:cNvPr id="4104" name="Rectangle 8"/>
          <p:cNvSpPr>
            <a:spLocks noGrp="1" noChangeArrowheads="1"/>
          </p:cNvSpPr>
          <p:nvPr>
            <p:ph type="subTitle" idx="1"/>
          </p:nvPr>
        </p:nvSpPr>
        <p:spPr>
          <a:xfrm>
            <a:off x="1371600" y="4724400"/>
            <a:ext cx="6858000" cy="838200"/>
          </a:xfrm>
        </p:spPr>
        <p:txBody>
          <a:bodyPr anchor="ctr"/>
          <a:lstStyle>
            <a:lvl1pPr marL="0" indent="0" algn="ctr">
              <a:buFont typeface="Arial" charset="0"/>
              <a:buNone/>
              <a:defRPr sz="3200" b="0" i="1"/>
            </a:lvl1pPr>
          </a:lstStyle>
          <a:p>
            <a:pPr lvl="0"/>
            <a:r>
              <a:rPr lang="en-US" noProof="0"/>
              <a:t>&lt;Insert Date&gt;</a:t>
            </a:r>
          </a:p>
        </p:txBody>
      </p:sp>
      <p:sp>
        <p:nvSpPr>
          <p:cNvPr id="12" name="Rectangle 9"/>
          <p:cNvSpPr>
            <a:spLocks noGrp="1" noChangeArrowheads="1"/>
          </p:cNvSpPr>
          <p:nvPr>
            <p:ph type="dt" sz="half" idx="10"/>
          </p:nvPr>
        </p:nvSpPr>
        <p:spPr>
          <a:xfrm>
            <a:off x="912813" y="6251575"/>
            <a:ext cx="1905000" cy="457200"/>
          </a:xfrm>
        </p:spPr>
        <p:txBody>
          <a:bodyPr/>
          <a:lstStyle>
            <a:lvl1pPr>
              <a:defRPr/>
            </a:lvl1pPr>
          </a:lstStyle>
          <a:p>
            <a:pPr>
              <a:defRPr/>
            </a:pPr>
            <a:endParaRPr lang="en-US" dirty="0"/>
          </a:p>
        </p:txBody>
      </p:sp>
      <p:sp>
        <p:nvSpPr>
          <p:cNvPr id="13" name="Rectangle 10"/>
          <p:cNvSpPr>
            <a:spLocks noGrp="1" noChangeArrowheads="1"/>
          </p:cNvSpPr>
          <p:nvPr>
            <p:ph type="ftr" sz="quarter" idx="11"/>
          </p:nvPr>
        </p:nvSpPr>
        <p:spPr bwMode="auto">
          <a:xfrm>
            <a:off x="3354388"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Arial" charset="0"/>
              </a:defRPr>
            </a:lvl1pPr>
          </a:lstStyle>
          <a:p>
            <a:pPr>
              <a:defRPr/>
            </a:pPr>
            <a:endParaRPr lang="en-US" dirty="0"/>
          </a:p>
        </p:txBody>
      </p:sp>
      <p:sp>
        <p:nvSpPr>
          <p:cNvPr id="14" name="Rectangle 11"/>
          <p:cNvSpPr>
            <a:spLocks noGrp="1" noChangeArrowheads="1"/>
          </p:cNvSpPr>
          <p:nvPr>
            <p:ph type="sldNum" sz="quarter" idx="12"/>
          </p:nvPr>
        </p:nvSpPr>
        <p:spPr bwMode="auto">
          <a:xfrm>
            <a:off x="67818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0000"/>
                </a:solidFill>
                <a:latin typeface="Arial" charset="0"/>
              </a:defRPr>
            </a:lvl1pPr>
          </a:lstStyle>
          <a:p>
            <a:pPr>
              <a:defRPr/>
            </a:pPr>
            <a:fld id="{771AD129-B15E-41CD-A208-BC79E26427FC}" type="slidenum">
              <a:rPr lang="en-US"/>
              <a:pPr>
                <a:defRPr/>
              </a:pPr>
              <a:t>‹#›</a:t>
            </a:fld>
            <a:endParaRPr lang="en-US" dirty="0"/>
          </a:p>
        </p:txBody>
      </p:sp>
    </p:spTree>
    <p:extLst>
      <p:ext uri="{BB962C8B-B14F-4D97-AF65-F5344CB8AC3E}">
        <p14:creationId xmlns:p14="http://schemas.microsoft.com/office/powerpoint/2010/main" val="1606329442"/>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303527333"/>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409629248"/>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53493771"/>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600482007"/>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208709980"/>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448089177"/>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677040338"/>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34893195"/>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144415882"/>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823244911"/>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41910970"/>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865187"/>
          </a:xfrm>
        </p:spPr>
        <p:txBody>
          <a:bodyPr/>
          <a:lstStyle/>
          <a:p>
            <a:r>
              <a:rPr lang="en-US"/>
              <a:t>Click to edit Master title style</a:t>
            </a:r>
          </a:p>
        </p:txBody>
      </p:sp>
      <p:sp>
        <p:nvSpPr>
          <p:cNvPr id="3" name="Table Placeholder 2"/>
          <p:cNvSpPr>
            <a:spLocks noGrp="1"/>
          </p:cNvSpPr>
          <p:nvPr>
            <p:ph type="tbl" idx="1"/>
          </p:nvPr>
        </p:nvSpPr>
        <p:spPr>
          <a:xfrm>
            <a:off x="914400" y="1600200"/>
            <a:ext cx="7772400" cy="4530725"/>
          </a:xfrm>
        </p:spPr>
        <p:txBody>
          <a:bodyPr/>
          <a:lstStyle/>
          <a:p>
            <a:pPr lvl="0"/>
            <a:endParaRPr lang="en-US" noProof="0" dirty="0"/>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39929780"/>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dt" sz="half"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582778246"/>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7ABAA7AA-4C7F-4B2C-B713-20F644E80588}" type="slidenum">
              <a:rPr lang="en-US" smtClean="0"/>
              <a:pPr>
                <a:defRPr/>
              </a:pPr>
              <a:t>‹#›</a:t>
            </a:fld>
            <a:endParaRPr lang="en-US" dirty="0"/>
          </a:p>
        </p:txBody>
      </p:sp>
      <p:grpSp>
        <p:nvGrpSpPr>
          <p:cNvPr id="13" name="Group 12"/>
          <p:cNvGrpSpPr>
            <a:grpSpLocks/>
          </p:cNvGrpSpPr>
          <p:nvPr userDrawn="1"/>
        </p:nvGrpSpPr>
        <p:grpSpPr bwMode="auto">
          <a:xfrm>
            <a:off x="2667000" y="228600"/>
            <a:ext cx="5080000" cy="2725738"/>
            <a:chOff x="-752" y="4512"/>
            <a:chExt cx="3200" cy="1717"/>
          </a:xfrm>
        </p:grpSpPr>
        <p:pic>
          <p:nvPicPr>
            <p:cNvPr id="14" name="Picture 13" descr="GAB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 y="4512"/>
              <a:ext cx="1728" cy="1717"/>
            </a:xfrm>
            <a:prstGeom prst="rect">
              <a:avLst/>
            </a:prstGeom>
            <a:noFill/>
            <a:ln w="76200" cmpd="tri">
              <a:solidFill>
                <a:srgbClr val="A50021"/>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14" descr="SEB logo"/>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752" y="4608"/>
              <a:ext cx="1503" cy="1499"/>
            </a:xfrm>
            <a:prstGeom prst="rect">
              <a:avLst/>
            </a:prstGeom>
            <a:solidFill>
              <a:schemeClr val="bg1"/>
            </a:solidFill>
            <a:ln w="76200" cmpd="tri">
              <a:solidFill>
                <a:srgbClr val="A50021"/>
              </a:solidFill>
              <a:miter lim="800000"/>
              <a:headEnd/>
              <a:tailEnd/>
            </a:ln>
          </p:spPr>
        </p:pic>
      </p:grpSp>
    </p:spTree>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dirty="0">
              <a:solidFill>
                <a:schemeClr val="tx1"/>
              </a:solidFill>
            </a:endParaRPr>
          </a:p>
        </p:txBody>
      </p:sp>
    </p:spTree>
    <p:extLst>
      <p:ext uri="{BB962C8B-B14F-4D97-AF65-F5344CB8AC3E}">
        <p14:creationId xmlns:p14="http://schemas.microsoft.com/office/powerpoint/2010/main" val="3348048849"/>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586617851"/>
      </p:ext>
    </p:extLst>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754ED01-E2A0-4C1E-8E21-014B99041579}"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83DCD60-BA03-45E1-A0B0-335D43C17FD2}"/>
              </a:ext>
            </a:extLst>
          </p:cNvPr>
          <p:cNvSpPr>
            <a:spLocks noChangeArrowheads="1"/>
          </p:cNvSpPr>
          <p:nvPr/>
        </p:nvSpPr>
        <p:spPr bwMode="auto">
          <a:xfrm>
            <a:off x="0" y="0"/>
            <a:ext cx="1752600" cy="4876800"/>
          </a:xfrm>
          <a:prstGeom prst="rect">
            <a:avLst/>
          </a:prstGeom>
          <a:solidFill>
            <a:srgbClr val="000080"/>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5" name="Rectangle 3">
            <a:extLst>
              <a:ext uri="{FF2B5EF4-FFF2-40B4-BE49-F238E27FC236}">
                <a16:creationId xmlns:a16="http://schemas.microsoft.com/office/drawing/2014/main" id="{492DD37E-E206-4A66-8C0D-A82B92D967B5}"/>
              </a:ext>
            </a:extLst>
          </p:cNvPr>
          <p:cNvSpPr>
            <a:spLocks noChangeArrowheads="1"/>
          </p:cNvSpPr>
          <p:nvPr/>
        </p:nvSpPr>
        <p:spPr bwMode="ltGray">
          <a:xfrm>
            <a:off x="1066800" y="3048000"/>
            <a:ext cx="7772400" cy="2895600"/>
          </a:xfrm>
          <a:prstGeom prst="rect">
            <a:avLst/>
          </a:prstGeom>
          <a:solidFill>
            <a:schemeClr val="bg1"/>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6" name="Rectangle 4">
            <a:extLst>
              <a:ext uri="{FF2B5EF4-FFF2-40B4-BE49-F238E27FC236}">
                <a16:creationId xmlns:a16="http://schemas.microsoft.com/office/drawing/2014/main" id="{20FF0BE1-721E-4A35-A98F-53C54873FBEA}"/>
              </a:ext>
            </a:extLst>
          </p:cNvPr>
          <p:cNvSpPr>
            <a:spLocks noChangeArrowheads="1"/>
          </p:cNvSpPr>
          <p:nvPr/>
        </p:nvSpPr>
        <p:spPr bwMode="white">
          <a:xfrm>
            <a:off x="1038225" y="3733800"/>
            <a:ext cx="7648575" cy="2138363"/>
          </a:xfrm>
          <a:prstGeom prst="rect">
            <a:avLst/>
          </a:prstGeom>
          <a:solidFill>
            <a:srgbClr val="000080"/>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7" name="Line 5">
            <a:extLst>
              <a:ext uri="{FF2B5EF4-FFF2-40B4-BE49-F238E27FC236}">
                <a16:creationId xmlns:a16="http://schemas.microsoft.com/office/drawing/2014/main" id="{25036C9F-B7F0-4920-8811-0BA24BC81ADE}"/>
              </a:ext>
            </a:extLst>
          </p:cNvPr>
          <p:cNvSpPr>
            <a:spLocks noChangeShapeType="1"/>
          </p:cNvSpPr>
          <p:nvPr/>
        </p:nvSpPr>
        <p:spPr bwMode="auto">
          <a:xfrm>
            <a:off x="0" y="4876800"/>
            <a:ext cx="9906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6">
            <a:extLst>
              <a:ext uri="{FF2B5EF4-FFF2-40B4-BE49-F238E27FC236}">
                <a16:creationId xmlns:a16="http://schemas.microsoft.com/office/drawing/2014/main" id="{0C7E0662-FCC8-4436-92CF-B5ACAC1A3581}"/>
              </a:ext>
            </a:extLst>
          </p:cNvPr>
          <p:cNvSpPr>
            <a:spLocks noChangeShapeType="1"/>
          </p:cNvSpPr>
          <p:nvPr/>
        </p:nvSpPr>
        <p:spPr bwMode="auto">
          <a:xfrm>
            <a:off x="965200" y="457200"/>
            <a:ext cx="77978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 name="Group 12">
            <a:extLst>
              <a:ext uri="{FF2B5EF4-FFF2-40B4-BE49-F238E27FC236}">
                <a16:creationId xmlns:a16="http://schemas.microsoft.com/office/drawing/2014/main" id="{170E96E7-2A66-4252-B1AD-15C91D9245EC}"/>
              </a:ext>
            </a:extLst>
          </p:cNvPr>
          <p:cNvGrpSpPr>
            <a:grpSpLocks/>
          </p:cNvGrpSpPr>
          <p:nvPr userDrawn="1"/>
        </p:nvGrpSpPr>
        <p:grpSpPr bwMode="auto">
          <a:xfrm>
            <a:off x="2667000" y="228600"/>
            <a:ext cx="5080000" cy="2725738"/>
            <a:chOff x="-752" y="4512"/>
            <a:chExt cx="3200" cy="1717"/>
          </a:xfrm>
        </p:grpSpPr>
        <p:pic>
          <p:nvPicPr>
            <p:cNvPr id="10" name="Picture 13" descr="GAB logo">
              <a:extLst>
                <a:ext uri="{FF2B5EF4-FFF2-40B4-BE49-F238E27FC236}">
                  <a16:creationId xmlns:a16="http://schemas.microsoft.com/office/drawing/2014/main" id="{05BFCBA8-DC26-47DB-A611-C6BEFDF23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 y="4512"/>
              <a:ext cx="1728" cy="1717"/>
            </a:xfrm>
            <a:prstGeom prst="rect">
              <a:avLst/>
            </a:prstGeom>
            <a:noFill/>
            <a:ln w="76200" cmpd="tri">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4" descr="SEB logo">
              <a:extLst>
                <a:ext uri="{FF2B5EF4-FFF2-40B4-BE49-F238E27FC236}">
                  <a16:creationId xmlns:a16="http://schemas.microsoft.com/office/drawing/2014/main" id="{FBA3CD67-E421-4431-A5C2-E9D72DFE343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52" y="4608"/>
              <a:ext cx="1503" cy="1499"/>
            </a:xfrm>
            <a:prstGeom prst="rect">
              <a:avLst/>
            </a:prstGeom>
            <a:solidFill>
              <a:schemeClr val="bg1"/>
            </a:solidFill>
            <a:ln w="76200" cmpd="tri">
              <a:solidFill>
                <a:srgbClr val="333399"/>
              </a:solidFill>
              <a:miter lim="800000"/>
              <a:headEnd/>
              <a:tailEnd/>
            </a:ln>
          </p:spPr>
        </p:pic>
      </p:grpSp>
      <p:sp>
        <p:nvSpPr>
          <p:cNvPr id="8199" name="Rectangle 7"/>
          <p:cNvSpPr>
            <a:spLocks noGrp="1" noChangeArrowheads="1"/>
          </p:cNvSpPr>
          <p:nvPr>
            <p:ph type="ctrTitle"/>
          </p:nvPr>
        </p:nvSpPr>
        <p:spPr>
          <a:xfrm>
            <a:off x="1219200" y="3276600"/>
            <a:ext cx="7391400" cy="1143000"/>
          </a:xfrm>
        </p:spPr>
        <p:txBody>
          <a:bodyPr anchor="ctr"/>
          <a:lstStyle>
            <a:lvl1pPr>
              <a:defRPr sz="4400"/>
            </a:lvl1pPr>
          </a:lstStyle>
          <a:p>
            <a:pPr lvl="0"/>
            <a:r>
              <a:rPr lang="en-US" noProof="0"/>
              <a:t>&lt;Insert Title&gt;</a:t>
            </a:r>
            <a:br>
              <a:rPr lang="en-US" noProof="0"/>
            </a:br>
            <a:r>
              <a:rPr lang="en-US" noProof="0"/>
              <a:t>&lt;Insert Sub-Title&gt;</a:t>
            </a:r>
          </a:p>
        </p:txBody>
      </p:sp>
      <p:sp>
        <p:nvSpPr>
          <p:cNvPr id="8200" name="Rectangle 8"/>
          <p:cNvSpPr>
            <a:spLocks noGrp="1" noChangeArrowheads="1"/>
          </p:cNvSpPr>
          <p:nvPr>
            <p:ph type="subTitle" idx="1"/>
          </p:nvPr>
        </p:nvSpPr>
        <p:spPr>
          <a:xfrm>
            <a:off x="1371600" y="4724400"/>
            <a:ext cx="6858000" cy="838200"/>
          </a:xfrm>
        </p:spPr>
        <p:txBody>
          <a:bodyPr anchor="ctr"/>
          <a:lstStyle>
            <a:lvl1pPr marL="0" indent="0" algn="ctr">
              <a:buFont typeface="Arial" charset="0"/>
              <a:buNone/>
              <a:defRPr sz="3200" b="0" i="1"/>
            </a:lvl1pPr>
          </a:lstStyle>
          <a:p>
            <a:pPr lvl="0"/>
            <a:r>
              <a:rPr lang="en-US" noProof="0"/>
              <a:t>&lt;Insert Date&gt;</a:t>
            </a:r>
          </a:p>
        </p:txBody>
      </p:sp>
      <p:sp>
        <p:nvSpPr>
          <p:cNvPr id="12" name="Rectangle 9">
            <a:extLst>
              <a:ext uri="{FF2B5EF4-FFF2-40B4-BE49-F238E27FC236}">
                <a16:creationId xmlns:a16="http://schemas.microsoft.com/office/drawing/2014/main" id="{21FF67DF-CC74-4B44-A3D4-64A5793A40D7}"/>
              </a:ext>
            </a:extLst>
          </p:cNvPr>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3" name="Rectangle 10">
            <a:extLst>
              <a:ext uri="{FF2B5EF4-FFF2-40B4-BE49-F238E27FC236}">
                <a16:creationId xmlns:a16="http://schemas.microsoft.com/office/drawing/2014/main" id="{C09F8E45-E090-4FA1-A701-00248AA9FC84}"/>
              </a:ext>
            </a:extLst>
          </p:cNvPr>
          <p:cNvSpPr>
            <a:spLocks noGrp="1" noChangeArrowheads="1"/>
          </p:cNvSpPr>
          <p:nvPr>
            <p:ph type="ftr" sz="quarter" idx="11"/>
          </p:nvPr>
        </p:nvSpPr>
        <p:spPr bwMode="auto">
          <a:xfrm>
            <a:off x="3354388" y="6248400"/>
            <a:ext cx="2895600" cy="45720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14" name="Rectangle 11">
            <a:extLst>
              <a:ext uri="{FF2B5EF4-FFF2-40B4-BE49-F238E27FC236}">
                <a16:creationId xmlns:a16="http://schemas.microsoft.com/office/drawing/2014/main" id="{7D905DB5-F6CF-4B4B-87DA-28AF60661F97}"/>
              </a:ext>
            </a:extLst>
          </p:cNvPr>
          <p:cNvSpPr>
            <a:spLocks noGrp="1" noChangeArrowheads="1"/>
          </p:cNvSpPr>
          <p:nvPr>
            <p:ph type="sldNum" sz="quarter" idx="12"/>
          </p:nvPr>
        </p:nvSpPr>
        <p:spPr bwMode="auto">
          <a:xfrm>
            <a:off x="6781800" y="6248400"/>
            <a:ext cx="19050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74F2536B-94E4-4F87-89CB-F9EA7D204589}" type="slidenum">
              <a:rPr lang="en-US" altLang="en-US"/>
              <a:pPr>
                <a:defRPr/>
              </a:pPr>
              <a:t>‹#›</a:t>
            </a:fld>
            <a:endParaRPr lang="en-US" altLang="en-US"/>
          </a:p>
        </p:txBody>
      </p:sp>
    </p:spTree>
    <p:extLst>
      <p:ext uri="{BB962C8B-B14F-4D97-AF65-F5344CB8AC3E}">
        <p14:creationId xmlns:p14="http://schemas.microsoft.com/office/powerpoint/2010/main" val="2869905256"/>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798913330"/>
      </p:ext>
    </p:extLst>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6AFAB70A-F260-4228-8CF0-FED945E5789B}"/>
              </a:ext>
            </a:extLst>
          </p:cNvPr>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6586558"/>
      </p:ext>
    </p:extLst>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85566C93-45AE-4F93-B47C-29E547C50755}"/>
              </a:ext>
            </a:extLst>
          </p:cNvPr>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11407203"/>
      </p:ext>
    </p:extLst>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3D40B5ED-156D-4C3C-96EF-CF277DE8B8E7}"/>
              </a:ext>
            </a:extLst>
          </p:cNvPr>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95150777"/>
      </p:ext>
    </p:extLst>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F1EA2A2-EF6A-4DED-9948-80F673D90BC4}"/>
              </a:ext>
            </a:extLst>
          </p:cNvPr>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51936022"/>
      </p:ext>
    </p:extLst>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793BC11B-63F4-44AA-9E01-978CD6C59A57}"/>
              </a:ext>
            </a:extLst>
          </p:cNvPr>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66136940"/>
      </p:ext>
    </p:extLst>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673387E-723E-4B66-B220-83DA278CF8D9}"/>
              </a:ext>
            </a:extLst>
          </p:cNvPr>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02483601"/>
      </p:ext>
    </p:extLst>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1888D4BA-78DB-42B3-8FA7-1D4386230DC2}"/>
              </a:ext>
            </a:extLst>
          </p:cNvPr>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76507695"/>
      </p:ext>
    </p:extLst>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623F0D37-ADD5-4DBC-B2F5-758A69A734A7}"/>
              </a:ext>
            </a:extLst>
          </p:cNvPr>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68766613"/>
      </p:ext>
    </p:extLst>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1DC8683-6A20-4074-B47C-04DBD2CAC2C1}"/>
              </a:ext>
            </a:extLst>
          </p:cNvPr>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64892357"/>
      </p:ext>
    </p:extLst>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3DF12F7E-9629-4801-9A9C-3FBD93B1F98D}"/>
              </a:ext>
            </a:extLst>
          </p:cNvPr>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5678555"/>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765495748"/>
      </p:ext>
    </p:extLst>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7492F8B-DA8B-43F3-A436-34267A71B629}"/>
              </a:ext>
            </a:extLst>
          </p:cNvPr>
          <p:cNvSpPr>
            <a:spLocks noChangeArrowheads="1"/>
          </p:cNvSpPr>
          <p:nvPr/>
        </p:nvSpPr>
        <p:spPr bwMode="auto">
          <a:xfrm>
            <a:off x="0" y="0"/>
            <a:ext cx="1752600" cy="4876800"/>
          </a:xfrm>
          <a:prstGeom prst="rect">
            <a:avLst/>
          </a:prstGeom>
          <a:solidFill>
            <a:srgbClr val="000080"/>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5" name="Rectangle 3">
            <a:extLst>
              <a:ext uri="{FF2B5EF4-FFF2-40B4-BE49-F238E27FC236}">
                <a16:creationId xmlns:a16="http://schemas.microsoft.com/office/drawing/2014/main" id="{405BAB52-7E2D-4351-9A7D-477183340F02}"/>
              </a:ext>
            </a:extLst>
          </p:cNvPr>
          <p:cNvSpPr>
            <a:spLocks noChangeArrowheads="1"/>
          </p:cNvSpPr>
          <p:nvPr/>
        </p:nvSpPr>
        <p:spPr bwMode="ltGray">
          <a:xfrm>
            <a:off x="1066800" y="3048000"/>
            <a:ext cx="7772400" cy="2895600"/>
          </a:xfrm>
          <a:prstGeom prst="rect">
            <a:avLst/>
          </a:prstGeom>
          <a:solidFill>
            <a:schemeClr val="bg1"/>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6" name="Rectangle 4">
            <a:extLst>
              <a:ext uri="{FF2B5EF4-FFF2-40B4-BE49-F238E27FC236}">
                <a16:creationId xmlns:a16="http://schemas.microsoft.com/office/drawing/2014/main" id="{9F1FCE46-3B14-4BB7-A785-B6EB8FCDF9E5}"/>
              </a:ext>
            </a:extLst>
          </p:cNvPr>
          <p:cNvSpPr>
            <a:spLocks noChangeArrowheads="1"/>
          </p:cNvSpPr>
          <p:nvPr/>
        </p:nvSpPr>
        <p:spPr bwMode="white">
          <a:xfrm>
            <a:off x="1038225" y="3733800"/>
            <a:ext cx="7648575" cy="2138363"/>
          </a:xfrm>
          <a:prstGeom prst="rect">
            <a:avLst/>
          </a:prstGeom>
          <a:solidFill>
            <a:srgbClr val="000080"/>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7" name="Line 5">
            <a:extLst>
              <a:ext uri="{FF2B5EF4-FFF2-40B4-BE49-F238E27FC236}">
                <a16:creationId xmlns:a16="http://schemas.microsoft.com/office/drawing/2014/main" id="{22EA1066-510F-4C0B-BF01-B4A5B24E2B63}"/>
              </a:ext>
            </a:extLst>
          </p:cNvPr>
          <p:cNvSpPr>
            <a:spLocks noChangeShapeType="1"/>
          </p:cNvSpPr>
          <p:nvPr/>
        </p:nvSpPr>
        <p:spPr bwMode="auto">
          <a:xfrm>
            <a:off x="0" y="4876800"/>
            <a:ext cx="9906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6">
            <a:extLst>
              <a:ext uri="{FF2B5EF4-FFF2-40B4-BE49-F238E27FC236}">
                <a16:creationId xmlns:a16="http://schemas.microsoft.com/office/drawing/2014/main" id="{1F268E70-D32D-4B93-9FB3-3AD2485F5BCE}"/>
              </a:ext>
            </a:extLst>
          </p:cNvPr>
          <p:cNvSpPr>
            <a:spLocks noChangeShapeType="1"/>
          </p:cNvSpPr>
          <p:nvPr/>
        </p:nvSpPr>
        <p:spPr bwMode="auto">
          <a:xfrm>
            <a:off x="965200" y="457200"/>
            <a:ext cx="77978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 name="Group 12">
            <a:extLst>
              <a:ext uri="{FF2B5EF4-FFF2-40B4-BE49-F238E27FC236}">
                <a16:creationId xmlns:a16="http://schemas.microsoft.com/office/drawing/2014/main" id="{FDA8D395-4465-46F9-801A-E56DDD878B3C}"/>
              </a:ext>
            </a:extLst>
          </p:cNvPr>
          <p:cNvGrpSpPr>
            <a:grpSpLocks/>
          </p:cNvGrpSpPr>
          <p:nvPr userDrawn="1"/>
        </p:nvGrpSpPr>
        <p:grpSpPr bwMode="auto">
          <a:xfrm>
            <a:off x="2667000" y="228600"/>
            <a:ext cx="5080000" cy="2725738"/>
            <a:chOff x="-752" y="4512"/>
            <a:chExt cx="3200" cy="1717"/>
          </a:xfrm>
        </p:grpSpPr>
        <p:pic>
          <p:nvPicPr>
            <p:cNvPr id="10" name="Picture 13" descr="GAB logo">
              <a:extLst>
                <a:ext uri="{FF2B5EF4-FFF2-40B4-BE49-F238E27FC236}">
                  <a16:creationId xmlns:a16="http://schemas.microsoft.com/office/drawing/2014/main" id="{C1D7CE09-1C37-42E2-9D53-36100B0147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 y="4512"/>
              <a:ext cx="1728" cy="1717"/>
            </a:xfrm>
            <a:prstGeom prst="rect">
              <a:avLst/>
            </a:prstGeom>
            <a:noFill/>
            <a:ln w="76200" cmpd="tri">
              <a:solidFill>
                <a:srgbClr val="333399"/>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4" descr="SEB logo">
              <a:extLst>
                <a:ext uri="{FF2B5EF4-FFF2-40B4-BE49-F238E27FC236}">
                  <a16:creationId xmlns:a16="http://schemas.microsoft.com/office/drawing/2014/main" id="{5BEFB076-9067-48D6-A0E6-D67B3A6840FB}"/>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52" y="4608"/>
              <a:ext cx="1503" cy="1499"/>
            </a:xfrm>
            <a:prstGeom prst="rect">
              <a:avLst/>
            </a:prstGeom>
            <a:solidFill>
              <a:schemeClr val="bg1"/>
            </a:solidFill>
            <a:ln w="76200" cmpd="tri">
              <a:solidFill>
                <a:srgbClr val="333399"/>
              </a:solidFill>
              <a:miter lim="800000"/>
              <a:headEnd/>
              <a:tailEnd/>
            </a:ln>
          </p:spPr>
        </p:pic>
      </p:grpSp>
      <p:sp>
        <p:nvSpPr>
          <p:cNvPr id="8199" name="Rectangle 7"/>
          <p:cNvSpPr>
            <a:spLocks noGrp="1" noChangeArrowheads="1"/>
          </p:cNvSpPr>
          <p:nvPr>
            <p:ph type="ctrTitle"/>
          </p:nvPr>
        </p:nvSpPr>
        <p:spPr>
          <a:xfrm>
            <a:off x="1219200" y="3276600"/>
            <a:ext cx="7391400" cy="1143000"/>
          </a:xfrm>
        </p:spPr>
        <p:txBody>
          <a:bodyPr anchor="ctr"/>
          <a:lstStyle>
            <a:lvl1pPr>
              <a:defRPr sz="4400"/>
            </a:lvl1pPr>
          </a:lstStyle>
          <a:p>
            <a:pPr lvl="0"/>
            <a:r>
              <a:rPr lang="en-US" noProof="0"/>
              <a:t>&lt;Insert Title&gt;</a:t>
            </a:r>
            <a:br>
              <a:rPr lang="en-US" noProof="0"/>
            </a:br>
            <a:r>
              <a:rPr lang="en-US" noProof="0"/>
              <a:t>&lt;Insert Sub-Title&gt;</a:t>
            </a:r>
          </a:p>
        </p:txBody>
      </p:sp>
      <p:sp>
        <p:nvSpPr>
          <p:cNvPr id="8200" name="Rectangle 8"/>
          <p:cNvSpPr>
            <a:spLocks noGrp="1" noChangeArrowheads="1"/>
          </p:cNvSpPr>
          <p:nvPr>
            <p:ph type="subTitle" idx="1"/>
          </p:nvPr>
        </p:nvSpPr>
        <p:spPr>
          <a:xfrm>
            <a:off x="1371600" y="4724400"/>
            <a:ext cx="6858000" cy="838200"/>
          </a:xfrm>
        </p:spPr>
        <p:txBody>
          <a:bodyPr anchor="ctr"/>
          <a:lstStyle>
            <a:lvl1pPr marL="0" indent="0" algn="ctr">
              <a:buFont typeface="Arial" charset="0"/>
              <a:buNone/>
              <a:defRPr sz="3200" b="0" i="1"/>
            </a:lvl1pPr>
          </a:lstStyle>
          <a:p>
            <a:pPr lvl="0"/>
            <a:r>
              <a:rPr lang="en-US" noProof="0"/>
              <a:t>&lt;Insert Date&gt;</a:t>
            </a:r>
          </a:p>
        </p:txBody>
      </p:sp>
      <p:sp>
        <p:nvSpPr>
          <p:cNvPr id="12" name="Rectangle 9">
            <a:extLst>
              <a:ext uri="{FF2B5EF4-FFF2-40B4-BE49-F238E27FC236}">
                <a16:creationId xmlns:a16="http://schemas.microsoft.com/office/drawing/2014/main" id="{571CAD5C-C858-4889-811B-71F4BA5FC73C}"/>
              </a:ext>
            </a:extLst>
          </p:cNvPr>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3" name="Rectangle 10">
            <a:extLst>
              <a:ext uri="{FF2B5EF4-FFF2-40B4-BE49-F238E27FC236}">
                <a16:creationId xmlns:a16="http://schemas.microsoft.com/office/drawing/2014/main" id="{B28BCF1A-C16F-4052-A485-DDB54B6807AF}"/>
              </a:ext>
            </a:extLst>
          </p:cNvPr>
          <p:cNvSpPr>
            <a:spLocks noGrp="1" noChangeArrowheads="1"/>
          </p:cNvSpPr>
          <p:nvPr>
            <p:ph type="ftr" sz="quarter" idx="11"/>
          </p:nvPr>
        </p:nvSpPr>
        <p:spPr bwMode="auto">
          <a:xfrm>
            <a:off x="3354388" y="6248400"/>
            <a:ext cx="2895600" cy="45720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14" name="Rectangle 11">
            <a:extLst>
              <a:ext uri="{FF2B5EF4-FFF2-40B4-BE49-F238E27FC236}">
                <a16:creationId xmlns:a16="http://schemas.microsoft.com/office/drawing/2014/main" id="{7DBEB910-3881-4475-AE33-A0B1E0D62682}"/>
              </a:ext>
            </a:extLst>
          </p:cNvPr>
          <p:cNvSpPr>
            <a:spLocks noGrp="1" noChangeArrowheads="1"/>
          </p:cNvSpPr>
          <p:nvPr>
            <p:ph type="sldNum" sz="quarter" idx="12"/>
          </p:nvPr>
        </p:nvSpPr>
        <p:spPr bwMode="auto">
          <a:xfrm>
            <a:off x="6781800" y="6248400"/>
            <a:ext cx="19050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710F3819-0762-4770-A03E-10B208DD354C}" type="slidenum">
              <a:rPr lang="en-US" altLang="en-US"/>
              <a:pPr>
                <a:defRPr/>
              </a:pPr>
              <a:t>‹#›</a:t>
            </a:fld>
            <a:endParaRPr lang="en-US" altLang="en-US"/>
          </a:p>
        </p:txBody>
      </p:sp>
    </p:spTree>
    <p:extLst>
      <p:ext uri="{BB962C8B-B14F-4D97-AF65-F5344CB8AC3E}">
        <p14:creationId xmlns:p14="http://schemas.microsoft.com/office/powerpoint/2010/main" val="1757600574"/>
      </p:ext>
    </p:extLst>
  </p:cSld>
  <p:clrMapOvr>
    <a:masterClrMapping/>
  </p:clrMapOvr>
  <p:transitio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265B0DCF-55EF-4335-AC67-A22EA0ECEBB6}"/>
              </a:ext>
            </a:extLst>
          </p:cNvPr>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19208151"/>
      </p:ext>
    </p:extLst>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677AD866-C2CE-411D-A4D0-E196D2F9F8C8}"/>
              </a:ext>
            </a:extLst>
          </p:cNvPr>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52886106"/>
      </p:ext>
    </p:extLst>
  </p:cSld>
  <p:clrMapOvr>
    <a:masterClrMapping/>
  </p:clrMapOvr>
  <p:transition>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CB75A727-C151-4954-95CD-7B1B5DEF47D5}"/>
              </a:ext>
            </a:extLst>
          </p:cNvPr>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51621447"/>
      </p:ext>
    </p:extLst>
  </p:cSld>
  <p:clrMapOvr>
    <a:masterClrMapping/>
  </p:clrMapOvr>
  <p:transition>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A46D7E8C-D272-4DB3-A6F4-B18048B54048}"/>
              </a:ext>
            </a:extLst>
          </p:cNvPr>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88139358"/>
      </p:ext>
    </p:extLst>
  </p:cSld>
  <p:clrMapOvr>
    <a:masterClrMapping/>
  </p:clrMapOvr>
  <p:transition>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5DBC60B9-B6BC-49F3-9F60-79AB9BF72476}"/>
              </a:ext>
            </a:extLst>
          </p:cNvPr>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42769070"/>
      </p:ext>
    </p:extLst>
  </p:cSld>
  <p:clrMapOvr>
    <a:masterClrMapping/>
  </p:clrMapOvr>
  <p:transition>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32B97CB9-99BF-4CFE-A5B0-35F80CF6FE11}"/>
              </a:ext>
            </a:extLst>
          </p:cNvPr>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35723882"/>
      </p:ext>
    </p:extLst>
  </p:cSld>
  <p:clrMapOvr>
    <a:masterClrMapping/>
  </p:clrMapOvr>
  <p:transition>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09E79819-CCA5-4823-AE46-C036AE6BCEF4}"/>
              </a:ext>
            </a:extLst>
          </p:cNvPr>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14692953"/>
      </p:ext>
    </p:extLst>
  </p:cSld>
  <p:clrMapOvr>
    <a:masterClrMapping/>
  </p:clrMapOvr>
  <p:transition>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41E7C778-4CCD-470B-BD43-02C790B3C193}"/>
              </a:ext>
            </a:extLst>
          </p:cNvPr>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60895424"/>
      </p:ext>
    </p:extLst>
  </p:cSld>
  <p:clrMapOvr>
    <a:masterClrMapping/>
  </p:clrMapOvr>
  <p:transition>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49EC2E21-0A1D-4204-B03D-64950E84B205}"/>
              </a:ext>
            </a:extLst>
          </p:cNvPr>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24690858"/>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391649742"/>
      </p:ext>
    </p:extLst>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F158A659-11EE-4A57-8909-21586532F037}"/>
              </a:ext>
            </a:extLst>
          </p:cNvPr>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6184709"/>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152737214"/>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376044932"/>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637056147"/>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0C0C0"/>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447800" cy="4876800"/>
          </a:xfrm>
          <a:prstGeom prst="rect">
            <a:avLst/>
          </a:prstGeom>
          <a:solidFill>
            <a:srgbClr val="A5002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dirty="0">
              <a:latin typeface="Times New Roman" pitchFamily="18" charset="0"/>
            </a:endParaRPr>
          </a:p>
        </p:txBody>
      </p:sp>
      <p:sp>
        <p:nvSpPr>
          <p:cNvPr id="1027" name="Line 3"/>
          <p:cNvSpPr>
            <a:spLocks noChangeShapeType="1"/>
          </p:cNvSpPr>
          <p:nvPr/>
        </p:nvSpPr>
        <p:spPr bwMode="auto">
          <a:xfrm>
            <a:off x="838200" y="1143000"/>
            <a:ext cx="784860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8" name="Rectangle 4"/>
          <p:cNvSpPr>
            <a:spLocks noGrp="1" noChangeArrowheads="1"/>
          </p:cNvSpPr>
          <p:nvPr>
            <p:ph type="title"/>
          </p:nvPr>
        </p:nvSpPr>
        <p:spPr bwMode="auto">
          <a:xfrm>
            <a:off x="914400" y="277813"/>
            <a:ext cx="7772400" cy="8651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9" name="Rectangle 5"/>
          <p:cNvSpPr>
            <a:spLocks noGrp="1" noChangeArrowheads="1"/>
          </p:cNvSpPr>
          <p:nvPr>
            <p:ph type="body" idx="1"/>
          </p:nvPr>
        </p:nvSpPr>
        <p:spPr bwMode="auto">
          <a:xfrm>
            <a:off x="914400" y="1600200"/>
            <a:ext cx="7772400" cy="45307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dt" sz="half" idx="2"/>
          </p:nvPr>
        </p:nvSpPr>
        <p:spPr bwMode="auto">
          <a:xfrm>
            <a:off x="914400" y="6477000"/>
            <a:ext cx="19812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en-US" dirty="0"/>
          </a:p>
        </p:txBody>
      </p:sp>
      <p:sp>
        <p:nvSpPr>
          <p:cNvPr id="1031" name="Line 9"/>
          <p:cNvSpPr>
            <a:spLocks noChangeShapeType="1"/>
          </p:cNvSpPr>
          <p:nvPr/>
        </p:nvSpPr>
        <p:spPr bwMode="auto">
          <a:xfrm>
            <a:off x="0" y="4876800"/>
            <a:ext cx="8382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32" name="Line 10"/>
          <p:cNvSpPr>
            <a:spLocks noChangeShapeType="1"/>
          </p:cNvSpPr>
          <p:nvPr/>
        </p:nvSpPr>
        <p:spPr bwMode="auto">
          <a:xfrm>
            <a:off x="838200" y="6477000"/>
            <a:ext cx="78486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 bg1="lt1" tx1="dk1" bg2="lt2" tx2="dk2" accent1="accent1" accent2="accent2" accent3="accent3" accent4="accent4" accent5="accent5" accent6="accent6" hlink="hlink" folHlink="folHlink"/>
  <p:sldLayoutIdLst>
    <p:sldLayoutId id="2147484515" r:id="rId1"/>
    <p:sldLayoutId id="2147484491" r:id="rId2"/>
    <p:sldLayoutId id="2147484492" r:id="rId3"/>
    <p:sldLayoutId id="2147484493" r:id="rId4"/>
    <p:sldLayoutId id="2147484494" r:id="rId5"/>
    <p:sldLayoutId id="2147484495" r:id="rId6"/>
    <p:sldLayoutId id="2147484496" r:id="rId7"/>
    <p:sldLayoutId id="2147484497" r:id="rId8"/>
    <p:sldLayoutId id="2147484498" r:id="rId9"/>
    <p:sldLayoutId id="2147484499" r:id="rId10"/>
    <p:sldLayoutId id="2147484500" r:id="rId11"/>
    <p:sldLayoutId id="2147484501" r:id="rId12"/>
    <p:sldLayoutId id="2147484502" r:id="rId13"/>
  </p:sldLayoutIdLst>
  <p:transition>
    <p:fade thruBlk="1"/>
  </p:transition>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06388" indent="-306388" algn="l" defTabSz="819150" rtl="0" eaLnBrk="0" fontAlgn="base" hangingPunct="0">
        <a:spcBef>
          <a:spcPct val="20000"/>
        </a:spcBef>
        <a:spcAft>
          <a:spcPct val="0"/>
        </a:spcAft>
        <a:buClr>
          <a:schemeClr val="hlink"/>
        </a:buClr>
        <a:buFont typeface="Arial" pitchFamily="34" charset="0"/>
        <a:buChar char="■"/>
        <a:defRPr sz="2800" b="1">
          <a:solidFill>
            <a:srgbClr val="000000"/>
          </a:solidFill>
          <a:latin typeface="+mn-lt"/>
          <a:ea typeface="+mn-ea"/>
          <a:cs typeface="+mn-cs"/>
        </a:defRPr>
      </a:lvl1pPr>
      <a:lvl2pPr marL="592138" indent="-249238" algn="l" defTabSz="819150" rtl="0" eaLnBrk="0" fontAlgn="base" hangingPunct="0">
        <a:spcBef>
          <a:spcPct val="20000"/>
        </a:spcBef>
        <a:spcAft>
          <a:spcPct val="0"/>
        </a:spcAft>
        <a:buClr>
          <a:schemeClr val="hlink"/>
        </a:buClr>
        <a:buChar char="–"/>
        <a:defRPr sz="2400">
          <a:solidFill>
            <a:srgbClr val="000000"/>
          </a:solidFill>
          <a:latin typeface="+mn-lt"/>
        </a:defRPr>
      </a:lvl2pPr>
      <a:lvl3pPr marL="854075" indent="-260350" algn="l" defTabSz="819150" rtl="0" eaLnBrk="0" fontAlgn="base" hangingPunct="0">
        <a:spcBef>
          <a:spcPct val="20000"/>
        </a:spcBef>
        <a:spcAft>
          <a:spcPct val="0"/>
        </a:spcAft>
        <a:buClr>
          <a:schemeClr val="hlink"/>
        </a:buClr>
        <a:buFont typeface="Arial" pitchFamily="34" charset="0"/>
        <a:buChar char="■"/>
        <a:defRPr sz="2200">
          <a:solidFill>
            <a:srgbClr val="000000"/>
          </a:solidFill>
          <a:latin typeface="+mn-lt"/>
        </a:defRPr>
      </a:lvl3pPr>
      <a:lvl4pPr marL="1123950" indent="-222250" algn="l" defTabSz="819150" rtl="0" eaLnBrk="0" fontAlgn="base" hangingPunct="0">
        <a:spcBef>
          <a:spcPct val="20000"/>
        </a:spcBef>
        <a:spcAft>
          <a:spcPct val="0"/>
        </a:spcAft>
        <a:buClr>
          <a:schemeClr val="hlink"/>
        </a:buClr>
        <a:buChar char="–"/>
        <a:defRPr sz="2000">
          <a:solidFill>
            <a:srgbClr val="000000"/>
          </a:solidFill>
          <a:latin typeface="+mn-lt"/>
        </a:defRPr>
      </a:lvl4pPr>
      <a:lvl5pPr marL="1377950" indent="-252413" algn="l" defTabSz="819150" rtl="0" eaLnBrk="0" fontAlgn="base" hangingPunct="0">
        <a:spcBef>
          <a:spcPct val="20000"/>
        </a:spcBef>
        <a:spcAft>
          <a:spcPct val="0"/>
        </a:spcAft>
        <a:buClr>
          <a:schemeClr val="hlink"/>
        </a:buClr>
        <a:buFont typeface="Wingdings" pitchFamily="2" charset="2"/>
        <a:buChar char="l"/>
        <a:defRPr>
          <a:solidFill>
            <a:srgbClr val="000000"/>
          </a:solidFill>
          <a:latin typeface="+mn-lt"/>
        </a:defRPr>
      </a:lvl5pPr>
      <a:lvl6pPr marL="1835150" indent="-252413" algn="l" defTabSz="819150" rtl="0" fontAlgn="base">
        <a:spcBef>
          <a:spcPct val="20000"/>
        </a:spcBef>
        <a:spcAft>
          <a:spcPct val="0"/>
        </a:spcAft>
        <a:buClr>
          <a:schemeClr val="hlink"/>
        </a:buClr>
        <a:buFont typeface="Wingdings" pitchFamily="2" charset="2"/>
        <a:buChar char="l"/>
        <a:defRPr>
          <a:solidFill>
            <a:srgbClr val="000000"/>
          </a:solidFill>
          <a:latin typeface="+mn-lt"/>
        </a:defRPr>
      </a:lvl6pPr>
      <a:lvl7pPr marL="2292350" indent="-252413" algn="l" defTabSz="819150" rtl="0" fontAlgn="base">
        <a:spcBef>
          <a:spcPct val="20000"/>
        </a:spcBef>
        <a:spcAft>
          <a:spcPct val="0"/>
        </a:spcAft>
        <a:buClr>
          <a:schemeClr val="hlink"/>
        </a:buClr>
        <a:buFont typeface="Wingdings" pitchFamily="2" charset="2"/>
        <a:buChar char="l"/>
        <a:defRPr>
          <a:solidFill>
            <a:srgbClr val="000000"/>
          </a:solidFill>
          <a:latin typeface="+mn-lt"/>
        </a:defRPr>
      </a:lvl7pPr>
      <a:lvl8pPr marL="2749550" indent="-252413" algn="l" defTabSz="819150" rtl="0" fontAlgn="base">
        <a:spcBef>
          <a:spcPct val="20000"/>
        </a:spcBef>
        <a:spcAft>
          <a:spcPct val="0"/>
        </a:spcAft>
        <a:buClr>
          <a:schemeClr val="hlink"/>
        </a:buClr>
        <a:buFont typeface="Wingdings" pitchFamily="2" charset="2"/>
        <a:buChar char="l"/>
        <a:defRPr>
          <a:solidFill>
            <a:srgbClr val="000000"/>
          </a:solidFill>
          <a:latin typeface="+mn-lt"/>
        </a:defRPr>
      </a:lvl8pPr>
      <a:lvl9pPr marL="3206750" indent="-252413" algn="l" defTabSz="819150" rtl="0" fontAlgn="base">
        <a:spcBef>
          <a:spcPct val="20000"/>
        </a:spcBef>
        <a:spcAft>
          <a:spcPct val="0"/>
        </a:spcAft>
        <a:buClr>
          <a:schemeClr val="hlink"/>
        </a:buClr>
        <a:buFont typeface="Wingdings" pitchFamily="2" charset="2"/>
        <a:buChar char="l"/>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0C0C0"/>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447800" cy="4876800"/>
          </a:xfrm>
          <a:prstGeom prst="rect">
            <a:avLst/>
          </a:prstGeom>
          <a:solidFill>
            <a:srgbClr val="A5002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2400" dirty="0">
              <a:solidFill>
                <a:srgbClr val="000000"/>
              </a:solidFill>
              <a:latin typeface="Times New Roman" pitchFamily="18" charset="0"/>
            </a:endParaRPr>
          </a:p>
        </p:txBody>
      </p:sp>
      <p:sp>
        <p:nvSpPr>
          <p:cNvPr id="2051" name="Line 3"/>
          <p:cNvSpPr>
            <a:spLocks noChangeShapeType="1"/>
          </p:cNvSpPr>
          <p:nvPr/>
        </p:nvSpPr>
        <p:spPr bwMode="auto">
          <a:xfrm>
            <a:off x="838200" y="1143000"/>
            <a:ext cx="784860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52" name="Rectangle 4"/>
          <p:cNvSpPr>
            <a:spLocks noGrp="1" noChangeArrowheads="1"/>
          </p:cNvSpPr>
          <p:nvPr>
            <p:ph type="title"/>
          </p:nvPr>
        </p:nvSpPr>
        <p:spPr bwMode="auto">
          <a:xfrm>
            <a:off x="914400" y="277813"/>
            <a:ext cx="7772400" cy="8651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3" name="Rectangle 5"/>
          <p:cNvSpPr>
            <a:spLocks noGrp="1" noChangeArrowheads="1"/>
          </p:cNvSpPr>
          <p:nvPr>
            <p:ph type="body" idx="1"/>
          </p:nvPr>
        </p:nvSpPr>
        <p:spPr bwMode="auto">
          <a:xfrm>
            <a:off x="914400" y="1600200"/>
            <a:ext cx="7772400" cy="45307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dt" sz="half" idx="2"/>
          </p:nvPr>
        </p:nvSpPr>
        <p:spPr bwMode="auto">
          <a:xfrm>
            <a:off x="914400" y="6477000"/>
            <a:ext cx="19812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0000"/>
                </a:solidFill>
                <a:latin typeface="Arial" charset="0"/>
              </a:defRPr>
            </a:lvl1pPr>
          </a:lstStyle>
          <a:p>
            <a:pPr>
              <a:defRPr/>
            </a:pPr>
            <a:endParaRPr lang="en-US" dirty="0"/>
          </a:p>
        </p:txBody>
      </p:sp>
      <p:sp>
        <p:nvSpPr>
          <p:cNvPr id="2055" name="Line 9"/>
          <p:cNvSpPr>
            <a:spLocks noChangeShapeType="1"/>
          </p:cNvSpPr>
          <p:nvPr/>
        </p:nvSpPr>
        <p:spPr bwMode="auto">
          <a:xfrm>
            <a:off x="0" y="4876800"/>
            <a:ext cx="8382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56" name="Line 10"/>
          <p:cNvSpPr>
            <a:spLocks noChangeShapeType="1"/>
          </p:cNvSpPr>
          <p:nvPr/>
        </p:nvSpPr>
        <p:spPr bwMode="auto">
          <a:xfrm>
            <a:off x="838200" y="6477000"/>
            <a:ext cx="78486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 bg1="lt1" tx1="dk1" bg2="lt2" tx2="dk2" accent1="accent1" accent2="accent2" accent3="accent3" accent4="accent4" accent5="accent5" accent6="accent6" hlink="hlink" folHlink="folHlink"/>
  <p:sldLayoutIdLst>
    <p:sldLayoutId id="2147484516" r:id="rId1"/>
    <p:sldLayoutId id="2147484503" r:id="rId2"/>
    <p:sldLayoutId id="2147484504" r:id="rId3"/>
    <p:sldLayoutId id="2147484505" r:id="rId4"/>
    <p:sldLayoutId id="2147484506" r:id="rId5"/>
    <p:sldLayoutId id="2147484507" r:id="rId6"/>
    <p:sldLayoutId id="2147484508" r:id="rId7"/>
    <p:sldLayoutId id="2147484509" r:id="rId8"/>
    <p:sldLayoutId id="2147484510" r:id="rId9"/>
    <p:sldLayoutId id="2147484511" r:id="rId10"/>
    <p:sldLayoutId id="2147484512" r:id="rId11"/>
    <p:sldLayoutId id="2147484513" r:id="rId12"/>
    <p:sldLayoutId id="2147484514" r:id="rId13"/>
  </p:sldLayoutIdLst>
  <p:transition>
    <p:fade thruBlk="1"/>
  </p:transition>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06388" indent="-306388" algn="l" defTabSz="819150" rtl="0" eaLnBrk="0" fontAlgn="base" hangingPunct="0">
        <a:spcBef>
          <a:spcPct val="20000"/>
        </a:spcBef>
        <a:spcAft>
          <a:spcPct val="0"/>
        </a:spcAft>
        <a:buClr>
          <a:schemeClr val="hlink"/>
        </a:buClr>
        <a:buFont typeface="Arial" pitchFamily="34" charset="0"/>
        <a:buChar char="■"/>
        <a:defRPr sz="2800" b="1">
          <a:solidFill>
            <a:srgbClr val="000000"/>
          </a:solidFill>
          <a:latin typeface="+mn-lt"/>
          <a:ea typeface="+mn-ea"/>
          <a:cs typeface="+mn-cs"/>
        </a:defRPr>
      </a:lvl1pPr>
      <a:lvl2pPr marL="592138" indent="-249238" algn="l" defTabSz="819150" rtl="0" eaLnBrk="0" fontAlgn="base" hangingPunct="0">
        <a:spcBef>
          <a:spcPct val="20000"/>
        </a:spcBef>
        <a:spcAft>
          <a:spcPct val="0"/>
        </a:spcAft>
        <a:buClr>
          <a:schemeClr val="hlink"/>
        </a:buClr>
        <a:buChar char="–"/>
        <a:defRPr sz="2400">
          <a:solidFill>
            <a:srgbClr val="000000"/>
          </a:solidFill>
          <a:latin typeface="+mn-lt"/>
        </a:defRPr>
      </a:lvl2pPr>
      <a:lvl3pPr marL="854075" indent="-260350" algn="l" defTabSz="819150" rtl="0" eaLnBrk="0" fontAlgn="base" hangingPunct="0">
        <a:spcBef>
          <a:spcPct val="20000"/>
        </a:spcBef>
        <a:spcAft>
          <a:spcPct val="0"/>
        </a:spcAft>
        <a:buClr>
          <a:schemeClr val="hlink"/>
        </a:buClr>
        <a:buFont typeface="Arial" pitchFamily="34" charset="0"/>
        <a:buChar char="■"/>
        <a:defRPr sz="2200">
          <a:solidFill>
            <a:srgbClr val="000000"/>
          </a:solidFill>
          <a:latin typeface="+mn-lt"/>
        </a:defRPr>
      </a:lvl3pPr>
      <a:lvl4pPr marL="1123950" indent="-222250" algn="l" defTabSz="819150" rtl="0" eaLnBrk="0" fontAlgn="base" hangingPunct="0">
        <a:spcBef>
          <a:spcPct val="20000"/>
        </a:spcBef>
        <a:spcAft>
          <a:spcPct val="0"/>
        </a:spcAft>
        <a:buClr>
          <a:schemeClr val="hlink"/>
        </a:buClr>
        <a:buChar char="–"/>
        <a:defRPr sz="2000">
          <a:solidFill>
            <a:srgbClr val="000000"/>
          </a:solidFill>
          <a:latin typeface="+mn-lt"/>
        </a:defRPr>
      </a:lvl4pPr>
      <a:lvl5pPr marL="1377950" indent="-252413" algn="l" defTabSz="819150" rtl="0" eaLnBrk="0" fontAlgn="base" hangingPunct="0">
        <a:spcBef>
          <a:spcPct val="20000"/>
        </a:spcBef>
        <a:spcAft>
          <a:spcPct val="0"/>
        </a:spcAft>
        <a:buClr>
          <a:schemeClr val="hlink"/>
        </a:buClr>
        <a:buFont typeface="Wingdings" pitchFamily="2" charset="2"/>
        <a:buChar char="l"/>
        <a:defRPr>
          <a:solidFill>
            <a:srgbClr val="000000"/>
          </a:solidFill>
          <a:latin typeface="+mn-lt"/>
        </a:defRPr>
      </a:lvl5pPr>
      <a:lvl6pPr marL="1835150" indent="-252413" algn="l" defTabSz="819150" rtl="0" fontAlgn="base">
        <a:spcBef>
          <a:spcPct val="20000"/>
        </a:spcBef>
        <a:spcAft>
          <a:spcPct val="0"/>
        </a:spcAft>
        <a:buClr>
          <a:schemeClr val="hlink"/>
        </a:buClr>
        <a:buFont typeface="Wingdings" pitchFamily="2" charset="2"/>
        <a:buChar char="l"/>
        <a:defRPr>
          <a:solidFill>
            <a:srgbClr val="000000"/>
          </a:solidFill>
          <a:latin typeface="+mn-lt"/>
        </a:defRPr>
      </a:lvl6pPr>
      <a:lvl7pPr marL="2292350" indent="-252413" algn="l" defTabSz="819150" rtl="0" fontAlgn="base">
        <a:spcBef>
          <a:spcPct val="20000"/>
        </a:spcBef>
        <a:spcAft>
          <a:spcPct val="0"/>
        </a:spcAft>
        <a:buClr>
          <a:schemeClr val="hlink"/>
        </a:buClr>
        <a:buFont typeface="Wingdings" pitchFamily="2" charset="2"/>
        <a:buChar char="l"/>
        <a:defRPr>
          <a:solidFill>
            <a:srgbClr val="000000"/>
          </a:solidFill>
          <a:latin typeface="+mn-lt"/>
        </a:defRPr>
      </a:lvl7pPr>
      <a:lvl8pPr marL="2749550" indent="-252413" algn="l" defTabSz="819150" rtl="0" fontAlgn="base">
        <a:spcBef>
          <a:spcPct val="20000"/>
        </a:spcBef>
        <a:spcAft>
          <a:spcPct val="0"/>
        </a:spcAft>
        <a:buClr>
          <a:schemeClr val="hlink"/>
        </a:buClr>
        <a:buFont typeface="Wingdings" pitchFamily="2" charset="2"/>
        <a:buChar char="l"/>
        <a:defRPr>
          <a:solidFill>
            <a:srgbClr val="000000"/>
          </a:solidFill>
          <a:latin typeface="+mn-lt"/>
        </a:defRPr>
      </a:lvl8pPr>
      <a:lvl9pPr marL="3206750" indent="-252413" algn="l" defTabSz="819150" rtl="0" fontAlgn="base">
        <a:spcBef>
          <a:spcPct val="20000"/>
        </a:spcBef>
        <a:spcAft>
          <a:spcPct val="0"/>
        </a:spcAft>
        <a:buClr>
          <a:schemeClr val="hlink"/>
        </a:buClr>
        <a:buFont typeface="Wingdings" pitchFamily="2" charset="2"/>
        <a:buChar char="l"/>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eaLnBrk="1" latinLnBrk="0" hangingPunct="1"/>
              <a:t>‹#›</a:t>
            </a:fld>
            <a:endParaRPr kumimoji="0" lang="en-US" sz="1000" b="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4710" r:id="rId1"/>
    <p:sldLayoutId id="2147484711" r:id="rId2"/>
    <p:sldLayoutId id="2147484721" r:id="rId3"/>
    <p:sldLayoutId id="2147484712" r:id="rId4"/>
    <p:sldLayoutId id="2147484713" r:id="rId5"/>
    <p:sldLayoutId id="2147484714" r:id="rId6"/>
    <p:sldLayoutId id="2147484715" r:id="rId7"/>
    <p:sldLayoutId id="2147484716" r:id="rId8"/>
    <p:sldLayoutId id="2147484717" r:id="rId9"/>
    <p:sldLayoutId id="2147484718" r:id="rId10"/>
    <p:sldLayoutId id="2147484719" r:id="rId11"/>
    <p:sldLayoutId id="2147484720" r:id="rId12"/>
  </p:sldLayoutIdLst>
  <p:transition>
    <p:fade thruBlk="1"/>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C0C0C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91D5A5-BDF7-44B3-A097-36311DFA0ECB}"/>
              </a:ext>
            </a:extLst>
          </p:cNvPr>
          <p:cNvSpPr>
            <a:spLocks noChangeArrowheads="1"/>
          </p:cNvSpPr>
          <p:nvPr/>
        </p:nvSpPr>
        <p:spPr bwMode="auto">
          <a:xfrm>
            <a:off x="0" y="0"/>
            <a:ext cx="1447800" cy="4876800"/>
          </a:xfrm>
          <a:prstGeom prst="rect">
            <a:avLst/>
          </a:prstGeom>
          <a:solidFill>
            <a:srgbClr val="000080"/>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1027" name="Line 3">
            <a:extLst>
              <a:ext uri="{FF2B5EF4-FFF2-40B4-BE49-F238E27FC236}">
                <a16:creationId xmlns:a16="http://schemas.microsoft.com/office/drawing/2014/main" id="{8B39A58B-1ADD-41FA-B80D-24B110D18069}"/>
              </a:ext>
            </a:extLst>
          </p:cNvPr>
          <p:cNvSpPr>
            <a:spLocks noChangeShapeType="1"/>
          </p:cNvSpPr>
          <p:nvPr/>
        </p:nvSpPr>
        <p:spPr bwMode="auto">
          <a:xfrm>
            <a:off x="838200" y="1143000"/>
            <a:ext cx="784860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 name="Rectangle 4">
            <a:extLst>
              <a:ext uri="{FF2B5EF4-FFF2-40B4-BE49-F238E27FC236}">
                <a16:creationId xmlns:a16="http://schemas.microsoft.com/office/drawing/2014/main" id="{8919B9CB-AF1A-471E-9A52-D39730D0E374}"/>
              </a:ext>
            </a:extLst>
          </p:cNvPr>
          <p:cNvSpPr>
            <a:spLocks noGrp="1" noChangeArrowheads="1"/>
          </p:cNvSpPr>
          <p:nvPr>
            <p:ph type="title"/>
          </p:nvPr>
        </p:nvSpPr>
        <p:spPr bwMode="auto">
          <a:xfrm>
            <a:off x="914400" y="277813"/>
            <a:ext cx="7772400" cy="8651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9" name="Rectangle 5">
            <a:extLst>
              <a:ext uri="{FF2B5EF4-FFF2-40B4-BE49-F238E27FC236}">
                <a16:creationId xmlns:a16="http://schemas.microsoft.com/office/drawing/2014/main" id="{F5053522-10A5-4702-98F8-033519259E6F}"/>
              </a:ext>
            </a:extLst>
          </p:cNvPr>
          <p:cNvSpPr>
            <a:spLocks noGrp="1" noChangeArrowheads="1"/>
          </p:cNvSpPr>
          <p:nvPr>
            <p:ph type="body" idx="1"/>
          </p:nvPr>
        </p:nvSpPr>
        <p:spPr bwMode="auto">
          <a:xfrm>
            <a:off x="914400" y="1600200"/>
            <a:ext cx="7772400" cy="45307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4" name="Rectangle 6">
            <a:extLst>
              <a:ext uri="{FF2B5EF4-FFF2-40B4-BE49-F238E27FC236}">
                <a16:creationId xmlns:a16="http://schemas.microsoft.com/office/drawing/2014/main" id="{2DE9AB77-D131-42E9-AA7A-1C7C63ECA6A3}"/>
              </a:ext>
            </a:extLst>
          </p:cNvPr>
          <p:cNvSpPr>
            <a:spLocks noGrp="1" noChangeArrowheads="1"/>
          </p:cNvSpPr>
          <p:nvPr>
            <p:ph type="dt" sz="half" idx="2"/>
          </p:nvPr>
        </p:nvSpPr>
        <p:spPr bwMode="auto">
          <a:xfrm>
            <a:off x="914400" y="6477000"/>
            <a:ext cx="1981200" cy="23177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1031" name="Line 7">
            <a:extLst>
              <a:ext uri="{FF2B5EF4-FFF2-40B4-BE49-F238E27FC236}">
                <a16:creationId xmlns:a16="http://schemas.microsoft.com/office/drawing/2014/main" id="{53A0D9E9-AA04-4D53-8430-C124E6602DD1}"/>
              </a:ext>
            </a:extLst>
          </p:cNvPr>
          <p:cNvSpPr>
            <a:spLocks noChangeShapeType="1"/>
          </p:cNvSpPr>
          <p:nvPr/>
        </p:nvSpPr>
        <p:spPr bwMode="auto">
          <a:xfrm>
            <a:off x="0" y="4876800"/>
            <a:ext cx="8382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 name="Line 8">
            <a:extLst>
              <a:ext uri="{FF2B5EF4-FFF2-40B4-BE49-F238E27FC236}">
                <a16:creationId xmlns:a16="http://schemas.microsoft.com/office/drawing/2014/main" id="{A77483ED-EB6A-48DB-9D84-51392145CF1D}"/>
              </a:ext>
            </a:extLst>
          </p:cNvPr>
          <p:cNvSpPr>
            <a:spLocks noChangeShapeType="1"/>
          </p:cNvSpPr>
          <p:nvPr/>
        </p:nvSpPr>
        <p:spPr bwMode="auto">
          <a:xfrm>
            <a:off x="838200" y="6477000"/>
            <a:ext cx="78486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899919669"/>
      </p:ext>
    </p:extLst>
  </p:cSld>
  <p:clrMap bg1="lt1" tx1="dk1" bg2="lt2" tx2="dk2" accent1="accent1" accent2="accent2" accent3="accent3" accent4="accent4" accent5="accent5" accent6="accent6" hlink="hlink" folHlink="folHlink"/>
  <p:sldLayoutIdLst>
    <p:sldLayoutId id="2147484723" r:id="rId1"/>
    <p:sldLayoutId id="2147484724" r:id="rId2"/>
    <p:sldLayoutId id="2147484725" r:id="rId3"/>
    <p:sldLayoutId id="2147484726" r:id="rId4"/>
    <p:sldLayoutId id="2147484727" r:id="rId5"/>
    <p:sldLayoutId id="2147484728" r:id="rId6"/>
    <p:sldLayoutId id="2147484729" r:id="rId7"/>
    <p:sldLayoutId id="2147484730" r:id="rId8"/>
    <p:sldLayoutId id="2147484731" r:id="rId9"/>
    <p:sldLayoutId id="2147484732" r:id="rId10"/>
    <p:sldLayoutId id="2147484733" r:id="rId11"/>
  </p:sldLayoutIdLst>
  <p:transition>
    <p:fade thruBlk="1"/>
  </p:transition>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06388" indent="-306388" algn="l" defTabSz="819150" rtl="0" eaLnBrk="0" fontAlgn="base" hangingPunct="0">
        <a:spcBef>
          <a:spcPct val="20000"/>
        </a:spcBef>
        <a:spcAft>
          <a:spcPct val="0"/>
        </a:spcAft>
        <a:buClr>
          <a:srgbClr val="800000"/>
        </a:buClr>
        <a:buFont typeface="Arial" panose="020B0604020202020204" pitchFamily="34" charset="0"/>
        <a:buChar char="■"/>
        <a:defRPr sz="2800" b="1">
          <a:solidFill>
            <a:srgbClr val="000000"/>
          </a:solidFill>
          <a:latin typeface="+mn-lt"/>
          <a:ea typeface="+mn-ea"/>
          <a:cs typeface="+mn-cs"/>
        </a:defRPr>
      </a:lvl1pPr>
      <a:lvl2pPr marL="592138" indent="-249238" algn="l" defTabSz="819150" rtl="0" eaLnBrk="0" fontAlgn="base" hangingPunct="0">
        <a:spcBef>
          <a:spcPct val="20000"/>
        </a:spcBef>
        <a:spcAft>
          <a:spcPct val="0"/>
        </a:spcAft>
        <a:buClr>
          <a:srgbClr val="800000"/>
        </a:buClr>
        <a:buChar char="–"/>
        <a:defRPr sz="2400">
          <a:solidFill>
            <a:srgbClr val="000000"/>
          </a:solidFill>
          <a:latin typeface="+mn-lt"/>
        </a:defRPr>
      </a:lvl2pPr>
      <a:lvl3pPr marL="854075" indent="-260350" algn="l" defTabSz="819150" rtl="0" eaLnBrk="0" fontAlgn="base" hangingPunct="0">
        <a:spcBef>
          <a:spcPct val="20000"/>
        </a:spcBef>
        <a:spcAft>
          <a:spcPct val="0"/>
        </a:spcAft>
        <a:buClr>
          <a:srgbClr val="800000"/>
        </a:buClr>
        <a:buFont typeface="Arial" panose="020B0604020202020204" pitchFamily="34" charset="0"/>
        <a:buChar char="■"/>
        <a:defRPr sz="2200">
          <a:solidFill>
            <a:srgbClr val="000000"/>
          </a:solidFill>
          <a:latin typeface="+mn-lt"/>
        </a:defRPr>
      </a:lvl3pPr>
      <a:lvl4pPr marL="1123950" indent="-222250" algn="l" defTabSz="819150" rtl="0" eaLnBrk="0" fontAlgn="base" hangingPunct="0">
        <a:spcBef>
          <a:spcPct val="20000"/>
        </a:spcBef>
        <a:spcAft>
          <a:spcPct val="0"/>
        </a:spcAft>
        <a:buClr>
          <a:srgbClr val="800000"/>
        </a:buClr>
        <a:buChar char="–"/>
        <a:defRPr sz="2000">
          <a:solidFill>
            <a:srgbClr val="000000"/>
          </a:solidFill>
          <a:latin typeface="+mn-lt"/>
        </a:defRPr>
      </a:lvl4pPr>
      <a:lvl5pPr marL="1377950" indent="-252413" algn="l" defTabSz="819150" rtl="0" eaLnBrk="0" fontAlgn="base" hangingPunct="0">
        <a:spcBef>
          <a:spcPct val="20000"/>
        </a:spcBef>
        <a:spcAft>
          <a:spcPct val="0"/>
        </a:spcAft>
        <a:buClr>
          <a:srgbClr val="800000"/>
        </a:buClr>
        <a:buFont typeface="Wingdings" panose="05000000000000000000" pitchFamily="2" charset="2"/>
        <a:buChar char="l"/>
        <a:defRPr>
          <a:solidFill>
            <a:srgbClr val="000000"/>
          </a:solidFill>
          <a:latin typeface="+mn-lt"/>
        </a:defRPr>
      </a:lvl5pPr>
      <a:lvl6pPr marL="1835150" indent="-252413" algn="l" defTabSz="819150" rtl="0" fontAlgn="base">
        <a:spcBef>
          <a:spcPct val="20000"/>
        </a:spcBef>
        <a:spcAft>
          <a:spcPct val="0"/>
        </a:spcAft>
        <a:buClr>
          <a:srgbClr val="800000"/>
        </a:buClr>
        <a:buFont typeface="Wingdings" pitchFamily="2" charset="2"/>
        <a:buChar char="l"/>
        <a:defRPr>
          <a:solidFill>
            <a:srgbClr val="000000"/>
          </a:solidFill>
          <a:latin typeface="+mn-lt"/>
        </a:defRPr>
      </a:lvl6pPr>
      <a:lvl7pPr marL="2292350" indent="-252413" algn="l" defTabSz="819150" rtl="0" fontAlgn="base">
        <a:spcBef>
          <a:spcPct val="20000"/>
        </a:spcBef>
        <a:spcAft>
          <a:spcPct val="0"/>
        </a:spcAft>
        <a:buClr>
          <a:srgbClr val="800000"/>
        </a:buClr>
        <a:buFont typeface="Wingdings" pitchFamily="2" charset="2"/>
        <a:buChar char="l"/>
        <a:defRPr>
          <a:solidFill>
            <a:srgbClr val="000000"/>
          </a:solidFill>
          <a:latin typeface="+mn-lt"/>
        </a:defRPr>
      </a:lvl7pPr>
      <a:lvl8pPr marL="2749550" indent="-252413" algn="l" defTabSz="819150" rtl="0" fontAlgn="base">
        <a:spcBef>
          <a:spcPct val="20000"/>
        </a:spcBef>
        <a:spcAft>
          <a:spcPct val="0"/>
        </a:spcAft>
        <a:buClr>
          <a:srgbClr val="800000"/>
        </a:buClr>
        <a:buFont typeface="Wingdings" pitchFamily="2" charset="2"/>
        <a:buChar char="l"/>
        <a:defRPr>
          <a:solidFill>
            <a:srgbClr val="000000"/>
          </a:solidFill>
          <a:latin typeface="+mn-lt"/>
        </a:defRPr>
      </a:lvl8pPr>
      <a:lvl9pPr marL="3206750" indent="-252413" algn="l" defTabSz="819150" rtl="0" fontAlgn="base">
        <a:spcBef>
          <a:spcPct val="20000"/>
        </a:spcBef>
        <a:spcAft>
          <a:spcPct val="0"/>
        </a:spcAft>
        <a:buClr>
          <a:srgbClr val="800000"/>
        </a:buClr>
        <a:buFont typeface="Wingdings" pitchFamily="2" charset="2"/>
        <a:buChar char="l"/>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C0C0C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72DE2D4-3BCF-46CC-9761-613F17BE8D7E}"/>
              </a:ext>
            </a:extLst>
          </p:cNvPr>
          <p:cNvSpPr>
            <a:spLocks noChangeArrowheads="1"/>
          </p:cNvSpPr>
          <p:nvPr/>
        </p:nvSpPr>
        <p:spPr bwMode="auto">
          <a:xfrm>
            <a:off x="0" y="0"/>
            <a:ext cx="1447800" cy="4876800"/>
          </a:xfrm>
          <a:prstGeom prst="rect">
            <a:avLst/>
          </a:prstGeom>
          <a:solidFill>
            <a:srgbClr val="000080"/>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1027" name="Line 3">
            <a:extLst>
              <a:ext uri="{FF2B5EF4-FFF2-40B4-BE49-F238E27FC236}">
                <a16:creationId xmlns:a16="http://schemas.microsoft.com/office/drawing/2014/main" id="{29B961E1-288C-47FE-8B60-4C795D4D8784}"/>
              </a:ext>
            </a:extLst>
          </p:cNvPr>
          <p:cNvSpPr>
            <a:spLocks noChangeShapeType="1"/>
          </p:cNvSpPr>
          <p:nvPr/>
        </p:nvSpPr>
        <p:spPr bwMode="auto">
          <a:xfrm>
            <a:off x="838200" y="1143000"/>
            <a:ext cx="784860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 name="Rectangle 4">
            <a:extLst>
              <a:ext uri="{FF2B5EF4-FFF2-40B4-BE49-F238E27FC236}">
                <a16:creationId xmlns:a16="http://schemas.microsoft.com/office/drawing/2014/main" id="{49C17A5C-0C10-40B0-AA50-5FCF631159D0}"/>
              </a:ext>
            </a:extLst>
          </p:cNvPr>
          <p:cNvSpPr>
            <a:spLocks noGrp="1" noChangeArrowheads="1"/>
          </p:cNvSpPr>
          <p:nvPr>
            <p:ph type="title"/>
          </p:nvPr>
        </p:nvSpPr>
        <p:spPr bwMode="auto">
          <a:xfrm>
            <a:off x="914400" y="277813"/>
            <a:ext cx="7772400" cy="8651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9" name="Rectangle 5">
            <a:extLst>
              <a:ext uri="{FF2B5EF4-FFF2-40B4-BE49-F238E27FC236}">
                <a16:creationId xmlns:a16="http://schemas.microsoft.com/office/drawing/2014/main" id="{57EF2AE5-EEF1-471A-BE78-03CE1350C7A9}"/>
              </a:ext>
            </a:extLst>
          </p:cNvPr>
          <p:cNvSpPr>
            <a:spLocks noGrp="1" noChangeArrowheads="1"/>
          </p:cNvSpPr>
          <p:nvPr>
            <p:ph type="body" idx="1"/>
          </p:nvPr>
        </p:nvSpPr>
        <p:spPr bwMode="auto">
          <a:xfrm>
            <a:off x="914400" y="1600200"/>
            <a:ext cx="7772400" cy="45307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4" name="Rectangle 6">
            <a:extLst>
              <a:ext uri="{FF2B5EF4-FFF2-40B4-BE49-F238E27FC236}">
                <a16:creationId xmlns:a16="http://schemas.microsoft.com/office/drawing/2014/main" id="{C35B13EF-7D3D-49FE-944F-12F7ED7035DF}"/>
              </a:ext>
            </a:extLst>
          </p:cNvPr>
          <p:cNvSpPr>
            <a:spLocks noGrp="1" noChangeArrowheads="1"/>
          </p:cNvSpPr>
          <p:nvPr>
            <p:ph type="dt" sz="half" idx="2"/>
          </p:nvPr>
        </p:nvSpPr>
        <p:spPr bwMode="auto">
          <a:xfrm>
            <a:off x="914400" y="6477000"/>
            <a:ext cx="1981200" cy="23177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1031" name="Line 7">
            <a:extLst>
              <a:ext uri="{FF2B5EF4-FFF2-40B4-BE49-F238E27FC236}">
                <a16:creationId xmlns:a16="http://schemas.microsoft.com/office/drawing/2014/main" id="{A6501EC4-DE87-41FC-83C9-F3A0AB2989E4}"/>
              </a:ext>
            </a:extLst>
          </p:cNvPr>
          <p:cNvSpPr>
            <a:spLocks noChangeShapeType="1"/>
          </p:cNvSpPr>
          <p:nvPr/>
        </p:nvSpPr>
        <p:spPr bwMode="auto">
          <a:xfrm>
            <a:off x="0" y="4876800"/>
            <a:ext cx="8382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 name="Line 8">
            <a:extLst>
              <a:ext uri="{FF2B5EF4-FFF2-40B4-BE49-F238E27FC236}">
                <a16:creationId xmlns:a16="http://schemas.microsoft.com/office/drawing/2014/main" id="{BABFA579-3E2B-49DE-9A27-2DDB4829DA7F}"/>
              </a:ext>
            </a:extLst>
          </p:cNvPr>
          <p:cNvSpPr>
            <a:spLocks noChangeShapeType="1"/>
          </p:cNvSpPr>
          <p:nvPr/>
        </p:nvSpPr>
        <p:spPr bwMode="auto">
          <a:xfrm>
            <a:off x="838200" y="6477000"/>
            <a:ext cx="78486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607390810"/>
      </p:ext>
    </p:extLst>
  </p:cSld>
  <p:clrMap bg1="lt1" tx1="dk1" bg2="lt2" tx2="dk2" accent1="accent1" accent2="accent2" accent3="accent3" accent4="accent4" accent5="accent5" accent6="accent6" hlink="hlink" folHlink="folHlink"/>
  <p:sldLayoutIdLst>
    <p:sldLayoutId id="2147484735" r:id="rId1"/>
    <p:sldLayoutId id="2147484736" r:id="rId2"/>
    <p:sldLayoutId id="2147484737" r:id="rId3"/>
    <p:sldLayoutId id="2147484738" r:id="rId4"/>
    <p:sldLayoutId id="2147484739" r:id="rId5"/>
    <p:sldLayoutId id="2147484740" r:id="rId6"/>
    <p:sldLayoutId id="2147484741" r:id="rId7"/>
    <p:sldLayoutId id="2147484742" r:id="rId8"/>
    <p:sldLayoutId id="2147484743" r:id="rId9"/>
    <p:sldLayoutId id="2147484744" r:id="rId10"/>
    <p:sldLayoutId id="2147484745" r:id="rId11"/>
  </p:sldLayoutIdLst>
  <p:transition>
    <p:fade thruBlk="1"/>
  </p:transition>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06388" indent="-306388" algn="l" defTabSz="819150" rtl="0" eaLnBrk="0" fontAlgn="base" hangingPunct="0">
        <a:spcBef>
          <a:spcPct val="20000"/>
        </a:spcBef>
        <a:spcAft>
          <a:spcPct val="0"/>
        </a:spcAft>
        <a:buClr>
          <a:srgbClr val="800000"/>
        </a:buClr>
        <a:buFont typeface="Arial" panose="020B0604020202020204" pitchFamily="34" charset="0"/>
        <a:buChar char="■"/>
        <a:defRPr sz="2800" b="1">
          <a:solidFill>
            <a:srgbClr val="000000"/>
          </a:solidFill>
          <a:latin typeface="+mn-lt"/>
          <a:ea typeface="+mn-ea"/>
          <a:cs typeface="+mn-cs"/>
        </a:defRPr>
      </a:lvl1pPr>
      <a:lvl2pPr marL="592138" indent="-249238" algn="l" defTabSz="819150" rtl="0" eaLnBrk="0" fontAlgn="base" hangingPunct="0">
        <a:spcBef>
          <a:spcPct val="20000"/>
        </a:spcBef>
        <a:spcAft>
          <a:spcPct val="0"/>
        </a:spcAft>
        <a:buClr>
          <a:srgbClr val="800000"/>
        </a:buClr>
        <a:buChar char="–"/>
        <a:defRPr sz="2400">
          <a:solidFill>
            <a:srgbClr val="000000"/>
          </a:solidFill>
          <a:latin typeface="+mn-lt"/>
        </a:defRPr>
      </a:lvl2pPr>
      <a:lvl3pPr marL="854075" indent="-260350" algn="l" defTabSz="819150" rtl="0" eaLnBrk="0" fontAlgn="base" hangingPunct="0">
        <a:spcBef>
          <a:spcPct val="20000"/>
        </a:spcBef>
        <a:spcAft>
          <a:spcPct val="0"/>
        </a:spcAft>
        <a:buClr>
          <a:srgbClr val="800000"/>
        </a:buClr>
        <a:buFont typeface="Arial" panose="020B0604020202020204" pitchFamily="34" charset="0"/>
        <a:buChar char="■"/>
        <a:defRPr sz="2200">
          <a:solidFill>
            <a:srgbClr val="000000"/>
          </a:solidFill>
          <a:latin typeface="+mn-lt"/>
        </a:defRPr>
      </a:lvl3pPr>
      <a:lvl4pPr marL="1123950" indent="-222250" algn="l" defTabSz="819150" rtl="0" eaLnBrk="0" fontAlgn="base" hangingPunct="0">
        <a:spcBef>
          <a:spcPct val="20000"/>
        </a:spcBef>
        <a:spcAft>
          <a:spcPct val="0"/>
        </a:spcAft>
        <a:buClr>
          <a:srgbClr val="800000"/>
        </a:buClr>
        <a:buChar char="–"/>
        <a:defRPr sz="2000">
          <a:solidFill>
            <a:srgbClr val="000000"/>
          </a:solidFill>
          <a:latin typeface="+mn-lt"/>
        </a:defRPr>
      </a:lvl4pPr>
      <a:lvl5pPr marL="1377950" indent="-252413" algn="l" defTabSz="819150" rtl="0" eaLnBrk="0" fontAlgn="base" hangingPunct="0">
        <a:spcBef>
          <a:spcPct val="20000"/>
        </a:spcBef>
        <a:spcAft>
          <a:spcPct val="0"/>
        </a:spcAft>
        <a:buClr>
          <a:srgbClr val="800000"/>
        </a:buClr>
        <a:buFont typeface="Wingdings" panose="05000000000000000000" pitchFamily="2" charset="2"/>
        <a:buChar char="l"/>
        <a:defRPr>
          <a:solidFill>
            <a:srgbClr val="000000"/>
          </a:solidFill>
          <a:latin typeface="+mn-lt"/>
        </a:defRPr>
      </a:lvl5pPr>
      <a:lvl6pPr marL="1835150" indent="-252413" algn="l" defTabSz="819150" rtl="0" fontAlgn="base">
        <a:spcBef>
          <a:spcPct val="20000"/>
        </a:spcBef>
        <a:spcAft>
          <a:spcPct val="0"/>
        </a:spcAft>
        <a:buClr>
          <a:srgbClr val="800000"/>
        </a:buClr>
        <a:buFont typeface="Wingdings" pitchFamily="2" charset="2"/>
        <a:buChar char="l"/>
        <a:defRPr>
          <a:solidFill>
            <a:srgbClr val="000000"/>
          </a:solidFill>
          <a:latin typeface="+mn-lt"/>
        </a:defRPr>
      </a:lvl6pPr>
      <a:lvl7pPr marL="2292350" indent="-252413" algn="l" defTabSz="819150" rtl="0" fontAlgn="base">
        <a:spcBef>
          <a:spcPct val="20000"/>
        </a:spcBef>
        <a:spcAft>
          <a:spcPct val="0"/>
        </a:spcAft>
        <a:buClr>
          <a:srgbClr val="800000"/>
        </a:buClr>
        <a:buFont typeface="Wingdings" pitchFamily="2" charset="2"/>
        <a:buChar char="l"/>
        <a:defRPr>
          <a:solidFill>
            <a:srgbClr val="000000"/>
          </a:solidFill>
          <a:latin typeface="+mn-lt"/>
        </a:defRPr>
      </a:lvl7pPr>
      <a:lvl8pPr marL="2749550" indent="-252413" algn="l" defTabSz="819150" rtl="0" fontAlgn="base">
        <a:spcBef>
          <a:spcPct val="20000"/>
        </a:spcBef>
        <a:spcAft>
          <a:spcPct val="0"/>
        </a:spcAft>
        <a:buClr>
          <a:srgbClr val="800000"/>
        </a:buClr>
        <a:buFont typeface="Wingdings" pitchFamily="2" charset="2"/>
        <a:buChar char="l"/>
        <a:defRPr>
          <a:solidFill>
            <a:srgbClr val="000000"/>
          </a:solidFill>
          <a:latin typeface="+mn-lt"/>
        </a:defRPr>
      </a:lvl8pPr>
      <a:lvl9pPr marL="3206750" indent="-252413" algn="l" defTabSz="819150" rtl="0" fontAlgn="base">
        <a:spcBef>
          <a:spcPct val="20000"/>
        </a:spcBef>
        <a:spcAft>
          <a:spcPct val="0"/>
        </a:spcAft>
        <a:buClr>
          <a:srgbClr val="800000"/>
        </a:buClr>
        <a:buFont typeface="Wingdings" pitchFamily="2" charset="2"/>
        <a:buChar char="l"/>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8.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5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1.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51.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51.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51.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hyperlink" Target="https://elections.wi.gov/node/7311" TargetMode="External"/><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hyperlink" Target="https://elections.wi.gov/clerks/guidance/accessibility/polling-place-set-up" TargetMode="External"/><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5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78543" y="1219200"/>
            <a:ext cx="7772400" cy="1829761"/>
          </a:xfrm>
        </p:spPr>
        <p:txBody>
          <a:bodyPr>
            <a:normAutofit fontScale="90000"/>
          </a:bodyPr>
          <a:lstStyle/>
          <a:p>
            <a:pPr algn="ctr" eaLnBrk="1" hangingPunct="1"/>
            <a:r>
              <a:rPr lang="en-US" altLang="en-US" sz="5300" dirty="0">
                <a:solidFill>
                  <a:schemeClr val="tx1"/>
                </a:solidFill>
                <a:effectLst/>
                <a:latin typeface="Arial Black" panose="020B0A04020102020204" pitchFamily="34" charset="0"/>
                <a:cs typeface="Arial" panose="020B0604020202020204" pitchFamily="34" charset="0"/>
              </a:rPr>
              <a:t>Wisconsin Elections</a:t>
            </a:r>
            <a:br>
              <a:rPr lang="en-US" altLang="en-US" sz="5300" dirty="0">
                <a:solidFill>
                  <a:schemeClr val="tx1"/>
                </a:solidFill>
                <a:effectLst/>
                <a:latin typeface="Arial Black" panose="020B0A04020102020204" pitchFamily="34" charset="0"/>
                <a:cs typeface="Arial" panose="020B0604020202020204" pitchFamily="34" charset="0"/>
              </a:rPr>
            </a:br>
            <a:r>
              <a:rPr lang="en-US" altLang="en-US" sz="5300" dirty="0">
                <a:solidFill>
                  <a:schemeClr val="tx1"/>
                </a:solidFill>
                <a:effectLst/>
                <a:latin typeface="Arial Black" panose="020B0A04020102020204" pitchFamily="34" charset="0"/>
                <a:cs typeface="Arial" panose="020B0604020202020204" pitchFamily="34" charset="0"/>
              </a:rPr>
              <a:t>Commission</a:t>
            </a:r>
            <a:br>
              <a:rPr lang="en-US" altLang="en-US" dirty="0">
                <a:solidFill>
                  <a:schemeClr val="tx1"/>
                </a:solidFill>
                <a:latin typeface="Arial Black" panose="020B0A04020102020204" pitchFamily="34" charset="0"/>
              </a:rPr>
            </a:br>
            <a:endParaRPr lang="en-US" altLang="en-US" dirty="0">
              <a:solidFill>
                <a:schemeClr val="tx1"/>
              </a:solidFill>
              <a:latin typeface="Arial Black" panose="020B0A04020102020204" pitchFamily="34" charset="0"/>
            </a:endParaRPr>
          </a:p>
        </p:txBody>
      </p:sp>
      <p:sp>
        <p:nvSpPr>
          <p:cNvPr id="3" name="Subtitle 2"/>
          <p:cNvSpPr>
            <a:spLocks noGrp="1"/>
          </p:cNvSpPr>
          <p:nvPr>
            <p:ph type="subTitle" idx="1"/>
          </p:nvPr>
        </p:nvSpPr>
        <p:spPr>
          <a:xfrm>
            <a:off x="457200" y="2863618"/>
            <a:ext cx="8359257" cy="2133600"/>
          </a:xfrm>
        </p:spPr>
        <p:txBody>
          <a:bodyPr>
            <a:normAutofit/>
          </a:bodyPr>
          <a:lstStyle/>
          <a:p>
            <a:pPr algn="ctr"/>
            <a:r>
              <a:rPr lang="en-US" sz="3600" b="1" dirty="0">
                <a:solidFill>
                  <a:schemeClr val="tx1"/>
                </a:solidFill>
                <a:latin typeface="Arial Black" panose="020B0A04020102020204" pitchFamily="34" charset="0"/>
                <a:cs typeface="Arial" panose="020B0604020202020204" pitchFamily="34" charset="0"/>
              </a:rPr>
              <a:t>Prep for the February Primary:  Completing Election Forms</a:t>
            </a:r>
          </a:p>
          <a:p>
            <a:pPr algn="ctr"/>
            <a:endParaRPr lang="en-US" sz="1100" b="1" dirty="0">
              <a:solidFill>
                <a:schemeClr val="tx1"/>
              </a:solidFill>
              <a:latin typeface="Arial" panose="020B0604020202020204" pitchFamily="34" charset="0"/>
              <a:cs typeface="Arial" panose="020B0604020202020204" pitchFamily="34" charset="0"/>
            </a:endParaRPr>
          </a:p>
          <a:p>
            <a:pPr algn="ctr"/>
            <a:r>
              <a:rPr lang="en-US" sz="3200" b="1" dirty="0">
                <a:solidFill>
                  <a:schemeClr val="tx1"/>
                </a:solidFill>
                <a:latin typeface="Arial" panose="020B0604020202020204" pitchFamily="34" charset="0"/>
                <a:cs typeface="Arial" panose="020B0604020202020204" pitchFamily="34" charset="0"/>
              </a:rPr>
              <a:t>January 27, 2021</a:t>
            </a:r>
          </a:p>
        </p:txBody>
      </p:sp>
      <p:grpSp>
        <p:nvGrpSpPr>
          <p:cNvPr id="11" name="Group 10"/>
          <p:cNvGrpSpPr/>
          <p:nvPr/>
        </p:nvGrpSpPr>
        <p:grpSpPr>
          <a:xfrm>
            <a:off x="8084289" y="76201"/>
            <a:ext cx="835985" cy="769278"/>
            <a:chOff x="7924800" y="76201"/>
            <a:chExt cx="971550" cy="990600"/>
          </a:xfrm>
        </p:grpSpPr>
        <p:grpSp>
          <p:nvGrpSpPr>
            <p:cNvPr id="12" name="Group 11"/>
            <p:cNvGrpSpPr/>
            <p:nvPr/>
          </p:nvGrpSpPr>
          <p:grpSpPr>
            <a:xfrm>
              <a:off x="7924800" y="76201"/>
              <a:ext cx="971550" cy="990600"/>
              <a:chOff x="4724400" y="2590800"/>
              <a:chExt cx="1123950" cy="1069227"/>
            </a:xfrm>
          </p:grpSpPr>
          <p:pic>
            <p:nvPicPr>
              <p:cNvPr id="14" name="Picture 2" descr="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90800"/>
                <a:ext cx="1123950" cy="1069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5" name="TextBox 14"/>
              <p:cNvSpPr txBox="1"/>
              <p:nvPr/>
            </p:nvSpPr>
            <p:spPr>
              <a:xfrm>
                <a:off x="4739092" y="2793207"/>
                <a:ext cx="969681" cy="427783"/>
              </a:xfrm>
              <a:prstGeom prst="rect">
                <a:avLst/>
              </a:prstGeom>
              <a:noFill/>
            </p:spPr>
            <p:txBody>
              <a:bodyPr wrap="square" rtlCol="0">
                <a:spAutoFit/>
              </a:bodyPr>
              <a:lstStyle/>
              <a:p>
                <a:pPr algn="ctr"/>
                <a:endParaRPr lang="en-US" sz="1400" dirty="0"/>
              </a:p>
            </p:txBody>
          </p:sp>
        </p:grpSp>
        <p:sp>
          <p:nvSpPr>
            <p:cNvPr id="13" name="TextBox 12"/>
            <p:cNvSpPr txBox="1"/>
            <p:nvPr/>
          </p:nvSpPr>
          <p:spPr>
            <a:xfrm>
              <a:off x="7967791" y="393155"/>
              <a:ext cx="885567" cy="356692"/>
            </a:xfrm>
            <a:prstGeom prst="rect">
              <a:avLst/>
            </a:prstGeom>
            <a:noFill/>
          </p:spPr>
          <p:txBody>
            <a:bodyPr wrap="square" rtlCol="0">
              <a:spAutoFit/>
            </a:bodyPr>
            <a:lstStyle/>
            <a:p>
              <a:pPr algn="ctr"/>
              <a:r>
                <a:rPr lang="en-US" sz="1200" b="1" dirty="0"/>
                <a:t>WEC</a:t>
              </a: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7" y="4997218"/>
            <a:ext cx="9144000" cy="1860782"/>
          </a:xfrm>
          <a:prstGeom prst="rect">
            <a:avLst/>
          </a:prstGeom>
        </p:spPr>
      </p:pic>
    </p:spTree>
  </p:cSld>
  <p:clrMapOvr>
    <a:masterClrMapping/>
  </p:clrMapOvr>
  <p:transition>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381001" y="1371600"/>
            <a:ext cx="8502280" cy="5164060"/>
          </a:xfrm>
        </p:spPr>
        <p:txBody>
          <a:bodyPr>
            <a:normAutofit/>
          </a:bodyPr>
          <a:lstStyle/>
          <a:p>
            <a:pPr eaLnBrk="1" hangingPunct="1">
              <a:lnSpc>
                <a:spcPct val="90000"/>
              </a:lnSpc>
              <a:buFont typeface="Arial" pitchFamily="34" charset="0"/>
              <a:buNone/>
            </a:pPr>
            <a:endParaRPr lang="en-US" altLang="en-US" sz="13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sz="5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altLang="en-US" sz="36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sz="26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lvl="2"/>
            <a:endParaRPr lang="en-US" sz="1200" dirty="0">
              <a:latin typeface="Arial" panose="020B0604020202020204" pitchFamily="34" charset="0"/>
              <a:cs typeface="Arial" panose="020B0604020202020204" pitchFamily="34" charset="0"/>
            </a:endParaRPr>
          </a:p>
          <a:p>
            <a:pPr marL="598932" lvl="1" indent="-342900">
              <a:buFont typeface="Arial" panose="020B0604020202020204" pitchFamily="34" charset="0"/>
              <a:buChar char="•"/>
            </a:pPr>
            <a:endParaRPr lang="en-US" altLang="en-US" sz="3200" dirty="0">
              <a:latin typeface="Arial" panose="020B0604020202020204" pitchFamily="34" charset="0"/>
              <a:cs typeface="Arial" panose="020B0604020202020204" pitchFamily="34" charset="0"/>
            </a:endParaRPr>
          </a:p>
          <a:p>
            <a:pPr marL="950976" lvl="2" indent="-457200">
              <a:buFont typeface="Arial" panose="020B0604020202020204" pitchFamily="34" charset="0"/>
              <a:buChar char="−"/>
            </a:pPr>
            <a:endParaRPr lang="en-US" altLang="en-US" sz="400" dirty="0">
              <a:latin typeface="Arial" panose="020B0604020202020204" pitchFamily="34" charset="0"/>
              <a:cs typeface="Arial" panose="020B0604020202020204" pitchFamily="34" charset="0"/>
            </a:endParaRPr>
          </a:p>
          <a:p>
            <a:pPr marL="137160" indent="0">
              <a:buNone/>
            </a:pPr>
            <a:endParaRPr lang="en-US" altLang="en-US" sz="2800" dirty="0">
              <a:latin typeface="Arial" panose="020B0604020202020204" pitchFamily="34" charset="0"/>
              <a:cs typeface="Arial" panose="020B0604020202020204" pitchFamily="34" charset="0"/>
            </a:endParaRPr>
          </a:p>
          <a:p>
            <a:pPr marL="109728" indent="0">
              <a:buNone/>
            </a:pPr>
            <a:endParaRPr lang="en-US" altLang="en-US" sz="2800" dirty="0">
              <a:latin typeface="Arial" panose="020B0604020202020204" pitchFamily="34" charset="0"/>
              <a:cs typeface="Arial" panose="020B0604020202020204" pitchFamily="34" charset="0"/>
            </a:endParaRPr>
          </a:p>
          <a:p>
            <a:pPr marL="109728" indent="0">
              <a:buNone/>
            </a:pPr>
            <a:endParaRPr lang="en-US" altLang="en-US" sz="2800" dirty="0">
              <a:latin typeface="Arial" panose="020B0604020202020204" pitchFamily="34" charset="0"/>
              <a:cs typeface="Arial" panose="020B0604020202020204" pitchFamily="34" charset="0"/>
            </a:endParaRPr>
          </a:p>
          <a:p>
            <a:pPr marL="109728" indent="0">
              <a:buNone/>
            </a:pPr>
            <a:endParaRPr lang="en-US" altLang="en-US" sz="2800" dirty="0">
              <a:latin typeface="Arial" panose="020B0604020202020204" pitchFamily="34" charset="0"/>
              <a:cs typeface="Arial" panose="020B0604020202020204" pitchFamily="34" charset="0"/>
            </a:endParaRPr>
          </a:p>
          <a:p>
            <a:pPr lvl="1" eaLnBrk="1" hangingPunct="1"/>
            <a:endParaRPr lang="en-US" altLang="en-US" sz="2800" dirty="0">
              <a:latin typeface="Arial" panose="020B0604020202020204" pitchFamily="34" charset="0"/>
              <a:cs typeface="Arial" panose="020B0604020202020204" pitchFamily="34" charset="0"/>
            </a:endParaRPr>
          </a:p>
        </p:txBody>
      </p:sp>
      <p:sp>
        <p:nvSpPr>
          <p:cNvPr id="50178" name="Rectangle 2"/>
          <p:cNvSpPr>
            <a:spLocks noGrp="1" noChangeArrowheads="1"/>
          </p:cNvSpPr>
          <p:nvPr>
            <p:ph type="title"/>
          </p:nvPr>
        </p:nvSpPr>
        <p:spPr>
          <a:xfrm>
            <a:off x="914400" y="277814"/>
            <a:ext cx="7772400" cy="777454"/>
          </a:xfrm>
        </p:spPr>
        <p:txBody>
          <a:bodyPr>
            <a:normAutofit/>
          </a:bodyPr>
          <a:lstStyle/>
          <a:p>
            <a:pPr algn="ctr" eaLnBrk="1" hangingPunct="1"/>
            <a:r>
              <a:rPr lang="en-US" altLang="en-US" sz="4000" dirty="0">
                <a:solidFill>
                  <a:schemeClr val="tx1"/>
                </a:solidFill>
                <a:effectLst/>
                <a:latin typeface="Arial Black" panose="020B0A04020102020204" pitchFamily="34" charset="0"/>
              </a:rPr>
              <a:t>Incident Log Examples</a:t>
            </a:r>
          </a:p>
        </p:txBody>
      </p:sp>
      <p:grpSp>
        <p:nvGrpSpPr>
          <p:cNvPr id="10" name="Group 9"/>
          <p:cNvGrpSpPr/>
          <p:nvPr/>
        </p:nvGrpSpPr>
        <p:grpSpPr>
          <a:xfrm>
            <a:off x="8084289" y="76201"/>
            <a:ext cx="835985" cy="769278"/>
            <a:chOff x="7924800" y="76201"/>
            <a:chExt cx="971550" cy="990600"/>
          </a:xfrm>
        </p:grpSpPr>
        <p:grpSp>
          <p:nvGrpSpPr>
            <p:cNvPr id="11" name="Group 10"/>
            <p:cNvGrpSpPr/>
            <p:nvPr/>
          </p:nvGrpSpPr>
          <p:grpSpPr>
            <a:xfrm>
              <a:off x="7924800" y="76201"/>
              <a:ext cx="971550" cy="990600"/>
              <a:chOff x="4724400" y="2590800"/>
              <a:chExt cx="1123950" cy="1069227"/>
            </a:xfrm>
          </p:grpSpPr>
          <p:pic>
            <p:nvPicPr>
              <p:cNvPr id="13" name="Picture 2" descr="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90800"/>
                <a:ext cx="1123950" cy="1069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4" name="TextBox 13"/>
              <p:cNvSpPr txBox="1"/>
              <p:nvPr/>
            </p:nvSpPr>
            <p:spPr>
              <a:xfrm>
                <a:off x="4739092" y="2793207"/>
                <a:ext cx="969681" cy="427783"/>
              </a:xfrm>
              <a:prstGeom prst="rect">
                <a:avLst/>
              </a:prstGeom>
              <a:noFill/>
            </p:spPr>
            <p:txBody>
              <a:bodyPr wrap="square" rtlCol="0">
                <a:spAutoFit/>
              </a:bodyPr>
              <a:lstStyle/>
              <a:p>
                <a:pPr algn="ctr"/>
                <a:endParaRPr lang="en-US" sz="1400" dirty="0"/>
              </a:p>
            </p:txBody>
          </p:sp>
        </p:grpSp>
        <p:sp>
          <p:nvSpPr>
            <p:cNvPr id="12" name="TextBox 11"/>
            <p:cNvSpPr txBox="1"/>
            <p:nvPr/>
          </p:nvSpPr>
          <p:spPr>
            <a:xfrm>
              <a:off x="7967791" y="393155"/>
              <a:ext cx="885567" cy="356692"/>
            </a:xfrm>
            <a:prstGeom prst="rect">
              <a:avLst/>
            </a:prstGeom>
            <a:noFill/>
          </p:spPr>
          <p:txBody>
            <a:bodyPr wrap="square" rtlCol="0">
              <a:spAutoFit/>
            </a:bodyPr>
            <a:lstStyle/>
            <a:p>
              <a:pPr algn="ctr"/>
              <a:r>
                <a:rPr lang="en-US" sz="1200" b="1" dirty="0"/>
                <a:t>WEC</a:t>
              </a:r>
            </a:p>
          </p:txBody>
        </p:sp>
      </p:grpSp>
      <p:sp>
        <p:nvSpPr>
          <p:cNvPr id="16" name="Rectangle 3">
            <a:extLst>
              <a:ext uri="{FF2B5EF4-FFF2-40B4-BE49-F238E27FC236}">
                <a16:creationId xmlns:a16="http://schemas.microsoft.com/office/drawing/2014/main" id="{E1AC202D-9B62-48FE-9892-47C2102695BB}"/>
              </a:ext>
            </a:extLst>
          </p:cNvPr>
          <p:cNvSpPr txBox="1">
            <a:spLocks noChangeArrowheads="1"/>
          </p:cNvSpPr>
          <p:nvPr/>
        </p:nvSpPr>
        <p:spPr>
          <a:xfrm>
            <a:off x="381001" y="1155786"/>
            <a:ext cx="8502280" cy="4915674"/>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lnSpc>
                <a:spcPct val="90000"/>
              </a:lnSpc>
              <a:buFont typeface="Arial" pitchFamily="34" charset="0"/>
              <a:buNone/>
            </a:pPr>
            <a:endParaRPr lang="en-US" altLang="en-US" sz="1300" dirty="0">
              <a:latin typeface="Arial" panose="020B0604020202020204" pitchFamily="34" charset="0"/>
              <a:cs typeface="Arial" panose="020B0604020202020204" pitchFamily="34" charset="0"/>
            </a:endParaRPr>
          </a:p>
          <a:p>
            <a:pPr marL="713232" lvl="1" indent="-457200" fontAlgn="auto">
              <a:spcAft>
                <a:spcPts val="0"/>
              </a:spcAft>
              <a:buFont typeface="Wingdings" panose="05000000000000000000" pitchFamily="2" charset="2"/>
              <a:buChar char="§"/>
            </a:pPr>
            <a:endParaRPr lang="en-US" sz="500" dirty="0">
              <a:latin typeface="Arial" panose="020B0604020202020204" pitchFamily="34" charset="0"/>
              <a:cs typeface="Arial" panose="020B0604020202020204" pitchFamily="34" charset="0"/>
            </a:endParaRPr>
          </a:p>
          <a:p>
            <a:pPr marL="713232" lvl="1" indent="-457200" fontAlgn="auto">
              <a:spcAft>
                <a:spcPts val="0"/>
              </a:spcAft>
              <a:buFont typeface="Wingdings" panose="05000000000000000000" pitchFamily="2" charset="2"/>
              <a:buChar char="§"/>
            </a:pPr>
            <a:endParaRPr lang="en-US" sz="2600" dirty="0">
              <a:latin typeface="Arial" panose="020B0604020202020204" pitchFamily="34" charset="0"/>
              <a:cs typeface="Arial" panose="020B0604020202020204" pitchFamily="34" charset="0"/>
            </a:endParaRPr>
          </a:p>
          <a:p>
            <a:pPr marL="713232" lvl="1" indent="-457200" fontAlgn="auto">
              <a:spcAft>
                <a:spcPts val="0"/>
              </a:spcAft>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lvl="2" fontAlgn="auto">
              <a:spcAft>
                <a:spcPts val="0"/>
              </a:spcAft>
            </a:pPr>
            <a:endParaRPr lang="en-US" sz="1200" dirty="0">
              <a:latin typeface="Arial" panose="020B0604020202020204" pitchFamily="34" charset="0"/>
              <a:cs typeface="Arial" panose="020B0604020202020204" pitchFamily="34" charset="0"/>
            </a:endParaRPr>
          </a:p>
          <a:p>
            <a:pPr marL="598932" lvl="1" indent="-342900" fontAlgn="auto">
              <a:spcAft>
                <a:spcPts val="0"/>
              </a:spcAft>
              <a:buFont typeface="Arial" panose="020B0604020202020204" pitchFamily="34" charset="0"/>
              <a:buChar char="•"/>
            </a:pPr>
            <a:endParaRPr lang="en-US" altLang="en-US" sz="3200" dirty="0">
              <a:latin typeface="Arial" panose="020B0604020202020204" pitchFamily="34" charset="0"/>
              <a:cs typeface="Arial" panose="020B0604020202020204" pitchFamily="34" charset="0"/>
            </a:endParaRPr>
          </a:p>
          <a:p>
            <a:pPr marL="950976" lvl="2" indent="-457200" fontAlgn="auto">
              <a:spcAft>
                <a:spcPts val="0"/>
              </a:spcAft>
              <a:buFont typeface="Arial" panose="020B0604020202020204" pitchFamily="34" charset="0"/>
              <a:buChar char="−"/>
            </a:pPr>
            <a:endParaRPr lang="en-US" altLang="en-US" sz="400" dirty="0">
              <a:latin typeface="Arial" panose="020B0604020202020204" pitchFamily="34" charset="0"/>
              <a:cs typeface="Arial" panose="020B0604020202020204" pitchFamily="34" charset="0"/>
            </a:endParaRPr>
          </a:p>
          <a:p>
            <a:pPr marL="137160" indent="0" fontAlgn="auto">
              <a:buFont typeface="Wingdings 3"/>
              <a:buNone/>
            </a:pPr>
            <a:endParaRPr lang="en-US" altLang="en-US" sz="2800" dirty="0">
              <a:latin typeface="Arial" panose="020B0604020202020204" pitchFamily="34" charset="0"/>
              <a:cs typeface="Arial" panose="020B0604020202020204" pitchFamily="34" charset="0"/>
            </a:endParaRPr>
          </a:p>
          <a:p>
            <a:pPr marL="109728" indent="0" fontAlgn="auto">
              <a:buFont typeface="Wingdings 3"/>
              <a:buNone/>
            </a:pPr>
            <a:endParaRPr lang="en-US" altLang="en-US" sz="2800" dirty="0">
              <a:latin typeface="Arial" panose="020B0604020202020204" pitchFamily="34" charset="0"/>
              <a:cs typeface="Arial" panose="020B0604020202020204" pitchFamily="34" charset="0"/>
            </a:endParaRPr>
          </a:p>
          <a:p>
            <a:pPr marL="109728" indent="0" fontAlgn="auto">
              <a:buFont typeface="Wingdings 3"/>
              <a:buNone/>
            </a:pPr>
            <a:endParaRPr lang="en-US" altLang="en-US" sz="2800" dirty="0">
              <a:latin typeface="Arial" panose="020B0604020202020204" pitchFamily="34" charset="0"/>
              <a:cs typeface="Arial" panose="020B0604020202020204" pitchFamily="34" charset="0"/>
            </a:endParaRPr>
          </a:p>
          <a:p>
            <a:pPr marL="109728" indent="0" fontAlgn="auto">
              <a:buFont typeface="Wingdings 3"/>
              <a:buNone/>
            </a:pPr>
            <a:endParaRPr lang="en-US" altLang="en-US" sz="2800" dirty="0">
              <a:latin typeface="Arial" panose="020B0604020202020204" pitchFamily="34" charset="0"/>
              <a:cs typeface="Arial" panose="020B0604020202020204" pitchFamily="34" charset="0"/>
            </a:endParaRPr>
          </a:p>
          <a:p>
            <a:pPr lvl="1" fontAlgn="auto">
              <a:spcAft>
                <a:spcPts val="0"/>
              </a:spcAft>
            </a:pPr>
            <a:endParaRPr lang="en-US" altLang="en-US" sz="2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7C4DD73-3530-426E-91A0-590E23CA70FC}"/>
              </a:ext>
            </a:extLst>
          </p:cNvPr>
          <p:cNvPicPr>
            <a:picLocks noChangeAspect="1"/>
          </p:cNvPicPr>
          <p:nvPr/>
        </p:nvPicPr>
        <p:blipFill>
          <a:blip r:embed="rId4"/>
          <a:stretch>
            <a:fillRect/>
          </a:stretch>
        </p:blipFill>
        <p:spPr>
          <a:xfrm>
            <a:off x="84204" y="1060321"/>
            <a:ext cx="9144000" cy="5475339"/>
          </a:xfrm>
          <a:prstGeom prst="rect">
            <a:avLst/>
          </a:prstGeom>
        </p:spPr>
      </p:pic>
      <p:sp>
        <p:nvSpPr>
          <p:cNvPr id="6" name="Rectangle 5">
            <a:extLst>
              <a:ext uri="{FF2B5EF4-FFF2-40B4-BE49-F238E27FC236}">
                <a16:creationId xmlns:a16="http://schemas.microsoft.com/office/drawing/2014/main" id="{461FACD5-87D0-4E0A-A63E-511F14924EEC}"/>
              </a:ext>
            </a:extLst>
          </p:cNvPr>
          <p:cNvSpPr/>
          <p:nvPr/>
        </p:nvSpPr>
        <p:spPr>
          <a:xfrm>
            <a:off x="356938" y="4467207"/>
            <a:ext cx="870285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2060"/>
                </a:solidFill>
              </a:rPr>
              <a:t> 3         X         Voting Equipment jams, ballot reinserted    </a:t>
            </a:r>
            <a:r>
              <a:rPr lang="en-US" sz="1400" dirty="0">
                <a:solidFill>
                  <a:srgbClr val="002060"/>
                </a:solidFill>
              </a:rPr>
              <a:t>10:00 </a:t>
            </a:r>
            <a:r>
              <a:rPr lang="en-US" sz="1200" dirty="0">
                <a:solidFill>
                  <a:srgbClr val="002060"/>
                </a:solidFill>
              </a:rPr>
              <a:t>         </a:t>
            </a:r>
            <a:r>
              <a:rPr lang="en-US" dirty="0">
                <a:solidFill>
                  <a:srgbClr val="002060"/>
                </a:solidFill>
              </a:rPr>
              <a:t>  AC          </a:t>
            </a:r>
          </a:p>
        </p:txBody>
      </p:sp>
      <p:sp>
        <p:nvSpPr>
          <p:cNvPr id="15" name="Rectangle 14">
            <a:extLst>
              <a:ext uri="{FF2B5EF4-FFF2-40B4-BE49-F238E27FC236}">
                <a16:creationId xmlns:a16="http://schemas.microsoft.com/office/drawing/2014/main" id="{78B7F4ED-22BF-4E75-ADC8-0EB429D3A1AB}"/>
              </a:ext>
            </a:extLst>
          </p:cNvPr>
          <p:cNvSpPr/>
          <p:nvPr/>
        </p:nvSpPr>
        <p:spPr>
          <a:xfrm>
            <a:off x="280712" y="3722999"/>
            <a:ext cx="8767054"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2060"/>
                </a:solidFill>
              </a:rPr>
              <a:t>  2         R         OV ballot remade optical scan                      </a:t>
            </a:r>
            <a:r>
              <a:rPr lang="en-US" sz="1400" dirty="0">
                <a:solidFill>
                  <a:srgbClr val="002060"/>
                </a:solidFill>
              </a:rPr>
              <a:t>8:30</a:t>
            </a:r>
            <a:r>
              <a:rPr lang="en-US" dirty="0">
                <a:solidFill>
                  <a:srgbClr val="002060"/>
                </a:solidFill>
              </a:rPr>
              <a:t>         SG</a:t>
            </a:r>
          </a:p>
        </p:txBody>
      </p:sp>
      <p:sp>
        <p:nvSpPr>
          <p:cNvPr id="17" name="Rectangle 16">
            <a:extLst>
              <a:ext uri="{FF2B5EF4-FFF2-40B4-BE49-F238E27FC236}">
                <a16:creationId xmlns:a16="http://schemas.microsoft.com/office/drawing/2014/main" id="{65C1AD1B-0365-4353-A35D-2A6439DE0319}"/>
              </a:ext>
            </a:extLst>
          </p:cNvPr>
          <p:cNvSpPr/>
          <p:nvPr/>
        </p:nvSpPr>
        <p:spPr>
          <a:xfrm>
            <a:off x="280712" y="2978791"/>
            <a:ext cx="870285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2060"/>
                </a:solidFill>
              </a:rPr>
              <a:t>  1         X        Polls open 7:02, no poll book                       7:02        AC</a:t>
            </a:r>
          </a:p>
        </p:txBody>
      </p:sp>
      <p:sp>
        <p:nvSpPr>
          <p:cNvPr id="19" name="Rectangle 18">
            <a:extLst>
              <a:ext uri="{FF2B5EF4-FFF2-40B4-BE49-F238E27FC236}">
                <a16:creationId xmlns:a16="http://schemas.microsoft.com/office/drawing/2014/main" id="{AFF684CB-E4D8-46E0-98C5-961B91370291}"/>
              </a:ext>
            </a:extLst>
          </p:cNvPr>
          <p:cNvSpPr/>
          <p:nvPr/>
        </p:nvSpPr>
        <p:spPr>
          <a:xfrm>
            <a:off x="304800" y="5211415"/>
            <a:ext cx="8702858" cy="5913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noFill/>
              </a:rPr>
              <a:t>  </a:t>
            </a:r>
            <a:r>
              <a:rPr lang="en-US" dirty="0">
                <a:solidFill>
                  <a:srgbClr val="002060"/>
                </a:solidFill>
              </a:rPr>
              <a:t>4         X</a:t>
            </a:r>
          </a:p>
        </p:txBody>
      </p:sp>
      <p:sp>
        <p:nvSpPr>
          <p:cNvPr id="20" name="Rectangle 19">
            <a:extLst>
              <a:ext uri="{FF2B5EF4-FFF2-40B4-BE49-F238E27FC236}">
                <a16:creationId xmlns:a16="http://schemas.microsoft.com/office/drawing/2014/main" id="{1C69B8DE-95FC-40AF-99EB-05600BA9EBB6}"/>
              </a:ext>
            </a:extLst>
          </p:cNvPr>
          <p:cNvSpPr/>
          <p:nvPr/>
        </p:nvSpPr>
        <p:spPr>
          <a:xfrm>
            <a:off x="304800" y="5886426"/>
            <a:ext cx="8702858" cy="693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noFill/>
              </a:rPr>
              <a:t>  </a:t>
            </a:r>
            <a:r>
              <a:rPr lang="en-US">
                <a:solidFill>
                  <a:srgbClr val="002060"/>
                </a:solidFill>
              </a:rPr>
              <a:t>5        RS       </a:t>
            </a:r>
            <a:r>
              <a:rPr lang="en-US" dirty="0">
                <a:solidFill>
                  <a:srgbClr val="002060"/>
                </a:solidFill>
              </a:rPr>
              <a:t>Lori Jones Absentee Ballot rejected, no         </a:t>
            </a:r>
            <a:r>
              <a:rPr lang="en-US" sz="1400" dirty="0">
                <a:solidFill>
                  <a:srgbClr val="002060"/>
                </a:solidFill>
              </a:rPr>
              <a:t> 8:10 </a:t>
            </a:r>
          </a:p>
          <a:p>
            <a:r>
              <a:rPr lang="en-US" dirty="0">
                <a:solidFill>
                  <a:srgbClr val="002060"/>
                </a:solidFill>
              </a:rPr>
              <a:t>                        voter signature	                                                        MCS</a:t>
            </a:r>
          </a:p>
        </p:txBody>
      </p:sp>
      <p:sp>
        <p:nvSpPr>
          <p:cNvPr id="23" name="Rectangle 22">
            <a:extLst>
              <a:ext uri="{FF2B5EF4-FFF2-40B4-BE49-F238E27FC236}">
                <a16:creationId xmlns:a16="http://schemas.microsoft.com/office/drawing/2014/main" id="{37F2D623-B128-4051-ACB8-C7D75AC03B46}"/>
              </a:ext>
            </a:extLst>
          </p:cNvPr>
          <p:cNvSpPr/>
          <p:nvPr/>
        </p:nvSpPr>
        <p:spPr>
          <a:xfrm>
            <a:off x="260719" y="5084300"/>
            <a:ext cx="8702858" cy="402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FF0000"/>
                </a:solidFill>
              </a:rPr>
              <a:t>                                                                                                                       </a:t>
            </a:r>
            <a:r>
              <a:rPr lang="en-US" sz="1400" dirty="0">
                <a:solidFill>
                  <a:srgbClr val="002060"/>
                </a:solidFill>
              </a:rPr>
              <a:t>4:00 </a:t>
            </a:r>
            <a:r>
              <a:rPr lang="en-US" dirty="0">
                <a:solidFill>
                  <a:srgbClr val="002060"/>
                </a:solidFill>
              </a:rPr>
              <a:t> </a:t>
            </a:r>
            <a:r>
              <a:rPr lang="en-US" dirty="0">
                <a:solidFill>
                  <a:srgbClr val="FF0000"/>
                </a:solidFill>
              </a:rPr>
              <a:t>        </a:t>
            </a:r>
            <a:r>
              <a:rPr lang="en-US" dirty="0">
                <a:solidFill>
                  <a:srgbClr val="002060"/>
                </a:solidFill>
              </a:rPr>
              <a:t>MCS                                      </a:t>
            </a:r>
            <a:r>
              <a:rPr lang="en-US" sz="1400" dirty="0">
                <a:solidFill>
                  <a:srgbClr val="002060"/>
                </a:solidFill>
              </a:rPr>
              <a:t> </a:t>
            </a:r>
          </a:p>
          <a:p>
            <a:r>
              <a:rPr lang="en-US" dirty="0">
                <a:solidFill>
                  <a:srgbClr val="002060"/>
                </a:solidFill>
              </a:rPr>
              <a:t>	            WEC conducts an accessibility audit                                                             </a:t>
            </a:r>
          </a:p>
        </p:txBody>
      </p:sp>
    </p:spTree>
    <p:extLst>
      <p:ext uri="{BB962C8B-B14F-4D97-AF65-F5344CB8AC3E}">
        <p14:creationId xmlns:p14="http://schemas.microsoft.com/office/powerpoint/2010/main" val="3430184028"/>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381001" y="1371600"/>
            <a:ext cx="8502280" cy="5164060"/>
          </a:xfrm>
        </p:spPr>
        <p:txBody>
          <a:bodyPr>
            <a:normAutofit/>
          </a:bodyPr>
          <a:lstStyle/>
          <a:p>
            <a:pPr eaLnBrk="1" hangingPunct="1">
              <a:lnSpc>
                <a:spcPct val="90000"/>
              </a:lnSpc>
              <a:buFont typeface="Arial" pitchFamily="34" charset="0"/>
              <a:buNone/>
            </a:pPr>
            <a:endParaRPr lang="en-US" altLang="en-US" sz="13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sz="5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altLang="en-US" sz="36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sz="26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lvl="2"/>
            <a:endParaRPr lang="en-US" sz="1200" dirty="0">
              <a:latin typeface="Arial" panose="020B0604020202020204" pitchFamily="34" charset="0"/>
              <a:cs typeface="Arial" panose="020B0604020202020204" pitchFamily="34" charset="0"/>
            </a:endParaRPr>
          </a:p>
          <a:p>
            <a:pPr marL="598932" lvl="1" indent="-342900">
              <a:buFont typeface="Arial" panose="020B0604020202020204" pitchFamily="34" charset="0"/>
              <a:buChar char="•"/>
            </a:pPr>
            <a:endParaRPr lang="en-US" altLang="en-US" sz="3200" dirty="0">
              <a:latin typeface="Arial" panose="020B0604020202020204" pitchFamily="34" charset="0"/>
              <a:cs typeface="Arial" panose="020B0604020202020204" pitchFamily="34" charset="0"/>
            </a:endParaRPr>
          </a:p>
          <a:p>
            <a:pPr marL="950976" lvl="2" indent="-457200">
              <a:buFont typeface="Arial" panose="020B0604020202020204" pitchFamily="34" charset="0"/>
              <a:buChar char="−"/>
            </a:pPr>
            <a:endParaRPr lang="en-US" altLang="en-US" sz="400" dirty="0">
              <a:latin typeface="Arial" panose="020B0604020202020204" pitchFamily="34" charset="0"/>
              <a:cs typeface="Arial" panose="020B0604020202020204" pitchFamily="34" charset="0"/>
            </a:endParaRPr>
          </a:p>
          <a:p>
            <a:pPr marL="137160" indent="0">
              <a:buNone/>
            </a:pPr>
            <a:endParaRPr lang="en-US" altLang="en-US" sz="2800" dirty="0">
              <a:latin typeface="Arial" panose="020B0604020202020204" pitchFamily="34" charset="0"/>
              <a:cs typeface="Arial" panose="020B0604020202020204" pitchFamily="34" charset="0"/>
            </a:endParaRPr>
          </a:p>
          <a:p>
            <a:pPr marL="109728" indent="0">
              <a:buNone/>
            </a:pPr>
            <a:endParaRPr lang="en-US" altLang="en-US" sz="2800" dirty="0">
              <a:latin typeface="Arial" panose="020B0604020202020204" pitchFamily="34" charset="0"/>
              <a:cs typeface="Arial" panose="020B0604020202020204" pitchFamily="34" charset="0"/>
            </a:endParaRPr>
          </a:p>
          <a:p>
            <a:pPr marL="109728" indent="0">
              <a:buNone/>
            </a:pPr>
            <a:endParaRPr lang="en-US" altLang="en-US" sz="2800" dirty="0">
              <a:latin typeface="Arial" panose="020B0604020202020204" pitchFamily="34" charset="0"/>
              <a:cs typeface="Arial" panose="020B0604020202020204" pitchFamily="34" charset="0"/>
            </a:endParaRPr>
          </a:p>
          <a:p>
            <a:pPr marL="109728" indent="0">
              <a:buNone/>
            </a:pPr>
            <a:endParaRPr lang="en-US" altLang="en-US" sz="2800" dirty="0">
              <a:latin typeface="Arial" panose="020B0604020202020204" pitchFamily="34" charset="0"/>
              <a:cs typeface="Arial" panose="020B0604020202020204" pitchFamily="34" charset="0"/>
            </a:endParaRPr>
          </a:p>
          <a:p>
            <a:pPr lvl="1" eaLnBrk="1" hangingPunct="1"/>
            <a:endParaRPr lang="en-US" altLang="en-US" sz="2800" dirty="0">
              <a:latin typeface="Arial" panose="020B0604020202020204" pitchFamily="34" charset="0"/>
              <a:cs typeface="Arial" panose="020B0604020202020204" pitchFamily="34" charset="0"/>
            </a:endParaRPr>
          </a:p>
        </p:txBody>
      </p:sp>
      <p:sp>
        <p:nvSpPr>
          <p:cNvPr id="50178" name="Rectangle 2"/>
          <p:cNvSpPr>
            <a:spLocks noGrp="1" noChangeArrowheads="1"/>
          </p:cNvSpPr>
          <p:nvPr>
            <p:ph type="title"/>
          </p:nvPr>
        </p:nvSpPr>
        <p:spPr>
          <a:xfrm>
            <a:off x="914400" y="277814"/>
            <a:ext cx="7772400" cy="713292"/>
          </a:xfrm>
        </p:spPr>
        <p:txBody>
          <a:bodyPr>
            <a:normAutofit/>
          </a:bodyPr>
          <a:lstStyle/>
          <a:p>
            <a:pPr algn="ctr" eaLnBrk="1" hangingPunct="1"/>
            <a:r>
              <a:rPr lang="en-US" altLang="en-US" sz="4000" dirty="0">
                <a:solidFill>
                  <a:schemeClr val="tx1"/>
                </a:solidFill>
                <a:effectLst/>
                <a:latin typeface="Arial Black" panose="020B0A04020102020204" pitchFamily="34" charset="0"/>
              </a:rPr>
              <a:t>After the Polls Close</a:t>
            </a:r>
          </a:p>
        </p:txBody>
      </p:sp>
      <p:grpSp>
        <p:nvGrpSpPr>
          <p:cNvPr id="10" name="Group 9"/>
          <p:cNvGrpSpPr/>
          <p:nvPr/>
        </p:nvGrpSpPr>
        <p:grpSpPr>
          <a:xfrm>
            <a:off x="8084289" y="76201"/>
            <a:ext cx="835985" cy="769278"/>
            <a:chOff x="7924800" y="76201"/>
            <a:chExt cx="971550" cy="990600"/>
          </a:xfrm>
        </p:grpSpPr>
        <p:grpSp>
          <p:nvGrpSpPr>
            <p:cNvPr id="11" name="Group 10"/>
            <p:cNvGrpSpPr/>
            <p:nvPr/>
          </p:nvGrpSpPr>
          <p:grpSpPr>
            <a:xfrm>
              <a:off x="7924800" y="76201"/>
              <a:ext cx="971550" cy="990600"/>
              <a:chOff x="4724400" y="2590800"/>
              <a:chExt cx="1123950" cy="1069227"/>
            </a:xfrm>
          </p:grpSpPr>
          <p:pic>
            <p:nvPicPr>
              <p:cNvPr id="13" name="Picture 2" descr="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90800"/>
                <a:ext cx="1123950" cy="1069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4" name="TextBox 13"/>
              <p:cNvSpPr txBox="1"/>
              <p:nvPr/>
            </p:nvSpPr>
            <p:spPr>
              <a:xfrm>
                <a:off x="4739092" y="2793207"/>
                <a:ext cx="969681" cy="427783"/>
              </a:xfrm>
              <a:prstGeom prst="rect">
                <a:avLst/>
              </a:prstGeom>
              <a:noFill/>
            </p:spPr>
            <p:txBody>
              <a:bodyPr wrap="square" rtlCol="0">
                <a:spAutoFit/>
              </a:bodyPr>
              <a:lstStyle/>
              <a:p>
                <a:pPr algn="ctr"/>
                <a:endParaRPr lang="en-US" sz="1400" dirty="0"/>
              </a:p>
            </p:txBody>
          </p:sp>
        </p:grpSp>
        <p:sp>
          <p:nvSpPr>
            <p:cNvPr id="12" name="TextBox 11"/>
            <p:cNvSpPr txBox="1"/>
            <p:nvPr/>
          </p:nvSpPr>
          <p:spPr>
            <a:xfrm>
              <a:off x="7967791" y="393155"/>
              <a:ext cx="885567" cy="356692"/>
            </a:xfrm>
            <a:prstGeom prst="rect">
              <a:avLst/>
            </a:prstGeom>
            <a:noFill/>
          </p:spPr>
          <p:txBody>
            <a:bodyPr wrap="square" rtlCol="0">
              <a:spAutoFit/>
            </a:bodyPr>
            <a:lstStyle/>
            <a:p>
              <a:pPr algn="ctr"/>
              <a:r>
                <a:rPr lang="en-US" sz="1200" b="1" dirty="0"/>
                <a:t>WEC</a:t>
              </a:r>
            </a:p>
          </p:txBody>
        </p:sp>
      </p:grpSp>
      <p:sp>
        <p:nvSpPr>
          <p:cNvPr id="16" name="Rectangle 3">
            <a:extLst>
              <a:ext uri="{FF2B5EF4-FFF2-40B4-BE49-F238E27FC236}">
                <a16:creationId xmlns:a16="http://schemas.microsoft.com/office/drawing/2014/main" id="{E1AC202D-9B62-48FE-9892-47C2102695BB}"/>
              </a:ext>
            </a:extLst>
          </p:cNvPr>
          <p:cNvSpPr txBox="1">
            <a:spLocks noChangeArrowheads="1"/>
          </p:cNvSpPr>
          <p:nvPr/>
        </p:nvSpPr>
        <p:spPr>
          <a:xfrm>
            <a:off x="260719" y="890005"/>
            <a:ext cx="8622562" cy="5645655"/>
          </a:xfrm>
          <a:prstGeom prst="rect">
            <a:avLst/>
          </a:prstGeom>
        </p:spPr>
        <p:txBody>
          <a:bodyPr vert="horz">
            <a:normAutofit fontScale="47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lnSpc>
                <a:spcPct val="90000"/>
              </a:lnSpc>
              <a:buFont typeface="Arial" pitchFamily="34" charset="0"/>
              <a:buNone/>
            </a:pPr>
            <a:endParaRPr lang="en-US" altLang="en-US" sz="1300" dirty="0">
              <a:latin typeface="Arial" panose="020B0604020202020204" pitchFamily="34" charset="0"/>
              <a:cs typeface="Arial" panose="020B0604020202020204" pitchFamily="34" charset="0"/>
            </a:endParaRPr>
          </a:p>
          <a:p>
            <a:pPr marL="713232" lvl="1" indent="-457200" fontAlgn="auto">
              <a:spcAft>
                <a:spcPts val="0"/>
              </a:spcAft>
              <a:buFont typeface="Wingdings" panose="05000000000000000000" pitchFamily="2" charset="2"/>
              <a:buChar char="§"/>
            </a:pPr>
            <a:endParaRPr lang="en-US" sz="500" dirty="0">
              <a:latin typeface="Arial" panose="020B0604020202020204" pitchFamily="34" charset="0"/>
              <a:cs typeface="Arial" panose="020B0604020202020204" pitchFamily="34" charset="0"/>
            </a:endParaRPr>
          </a:p>
          <a:p>
            <a:pPr marL="457200" indent="-457200" fontAlgn="auto">
              <a:lnSpc>
                <a:spcPct val="120000"/>
              </a:lnSpc>
              <a:buSzPct val="100000"/>
              <a:buFont typeface="Wingdings" panose="05000000000000000000" pitchFamily="2" charset="2"/>
              <a:buChar char="§"/>
              <a:defRPr/>
            </a:pPr>
            <a:r>
              <a:rPr lang="en-US" altLang="en-US" sz="5100" dirty="0">
                <a:latin typeface="Arial" panose="020B0604020202020204" pitchFamily="34" charset="0"/>
                <a:cs typeface="Arial" panose="020B0604020202020204" pitchFamily="34" charset="0"/>
              </a:rPr>
              <a:t>Chief Inspector initials on EL-104 tamper-evident serial number on equipment matches the serial number written  by clerk (Pre-election and Post-Election)</a:t>
            </a:r>
          </a:p>
          <a:p>
            <a:pPr marL="457200" indent="-457200" fontAlgn="auto">
              <a:lnSpc>
                <a:spcPct val="120000"/>
              </a:lnSpc>
              <a:buSzPct val="100000"/>
              <a:buFont typeface="Wingdings" panose="05000000000000000000" pitchFamily="2" charset="2"/>
              <a:buChar char="§"/>
              <a:defRPr/>
            </a:pPr>
            <a:r>
              <a:rPr lang="en-US" altLang="en-US" sz="5100" dirty="0">
                <a:latin typeface="Arial" panose="020B0604020202020204" pitchFamily="34" charset="0"/>
                <a:cs typeface="Arial" panose="020B0604020202020204" pitchFamily="34" charset="0"/>
              </a:rPr>
              <a:t>Chief Inspector writes tamper evident serial number contained on ballot bag on EL-104 and EL-101</a:t>
            </a:r>
          </a:p>
          <a:p>
            <a:pPr marL="457200" indent="-457200" fontAlgn="auto">
              <a:lnSpc>
                <a:spcPct val="120000"/>
              </a:lnSpc>
              <a:buSzPct val="100000"/>
              <a:buFont typeface="Wingdings" panose="05000000000000000000" pitchFamily="2" charset="2"/>
              <a:buChar char="§"/>
              <a:defRPr/>
            </a:pPr>
            <a:endParaRPr lang="en-US" altLang="en-US" sz="400" dirty="0">
              <a:latin typeface="Arial" panose="020B0604020202020204" pitchFamily="34" charset="0"/>
              <a:cs typeface="Arial" panose="020B0604020202020204" pitchFamily="34" charset="0"/>
            </a:endParaRPr>
          </a:p>
          <a:p>
            <a:pPr marL="457200" indent="-457200" fontAlgn="auto">
              <a:lnSpc>
                <a:spcPct val="120000"/>
              </a:lnSpc>
              <a:buSzPct val="100000"/>
              <a:buFont typeface="Wingdings" panose="05000000000000000000" pitchFamily="2" charset="2"/>
              <a:buChar char="§"/>
              <a:defRPr/>
            </a:pPr>
            <a:r>
              <a:rPr lang="en-US" altLang="en-US" sz="5100" dirty="0">
                <a:latin typeface="Arial" panose="020B0604020202020204" pitchFamily="34" charset="0"/>
                <a:cs typeface="Arial" panose="020B0604020202020204" pitchFamily="34" charset="0"/>
              </a:rPr>
              <a:t>Chief inspector or designated election inspector completes </a:t>
            </a:r>
          </a:p>
          <a:p>
            <a:pPr lvl="1" eaLnBrk="1" hangingPunct="1">
              <a:lnSpc>
                <a:spcPct val="120000"/>
              </a:lnSpc>
              <a:defRPr/>
            </a:pPr>
            <a:r>
              <a:rPr lang="en-US" altLang="en-US" sz="5100" dirty="0">
                <a:latin typeface="Arial" panose="020B0604020202020204" pitchFamily="34" charset="0"/>
                <a:cs typeface="Arial" panose="020B0604020202020204" pitchFamily="34" charset="0"/>
              </a:rPr>
              <a:t>Include the total number of voters, number of absentee voters and number of provisional voters</a:t>
            </a:r>
          </a:p>
          <a:p>
            <a:pPr marL="342900" lvl="1" indent="0" eaLnBrk="1" hangingPunct="1">
              <a:lnSpc>
                <a:spcPct val="120000"/>
              </a:lnSpc>
              <a:buFontTx/>
              <a:buNone/>
              <a:defRPr/>
            </a:pPr>
            <a:endParaRPr lang="en-US" altLang="en-US" sz="400" dirty="0">
              <a:latin typeface="Arial" panose="020B0604020202020204" pitchFamily="34" charset="0"/>
              <a:cs typeface="Arial" panose="020B0604020202020204" pitchFamily="34" charset="0"/>
            </a:endParaRPr>
          </a:p>
          <a:p>
            <a:pPr marL="457200" indent="-457200" fontAlgn="auto">
              <a:lnSpc>
                <a:spcPct val="120000"/>
              </a:lnSpc>
              <a:buSzPct val="100000"/>
              <a:buFont typeface="Wingdings" panose="05000000000000000000" pitchFamily="2" charset="2"/>
              <a:buChar char="§"/>
              <a:defRPr/>
            </a:pPr>
            <a:r>
              <a:rPr lang="en-US" altLang="en-US" sz="5100" dirty="0">
                <a:latin typeface="Arial" panose="020B0604020202020204" pitchFamily="34" charset="0"/>
                <a:cs typeface="Arial" panose="020B0604020202020204" pitchFamily="34" charset="0"/>
              </a:rPr>
              <a:t>All election inspectors sign the completed certificate – attach an additional sheet if needed</a:t>
            </a:r>
          </a:p>
          <a:p>
            <a:pPr marL="0" indent="0" eaLnBrk="1" hangingPunct="1">
              <a:lnSpc>
                <a:spcPct val="80000"/>
              </a:lnSpc>
              <a:buFont typeface="Arial" panose="020B0604020202020204" pitchFamily="34" charset="0"/>
              <a:buNone/>
              <a:defRPr/>
            </a:pPr>
            <a:endParaRPr lang="en-US" altLang="en-US" sz="400" dirty="0">
              <a:latin typeface="Arial" panose="020B0604020202020204" pitchFamily="34" charset="0"/>
              <a:cs typeface="Arial" panose="020B0604020202020204" pitchFamily="34" charset="0"/>
            </a:endParaRPr>
          </a:p>
          <a:p>
            <a:pPr marL="457200" indent="-457200" fontAlgn="auto">
              <a:lnSpc>
                <a:spcPct val="120000"/>
              </a:lnSpc>
              <a:buSzPct val="100000"/>
              <a:buFont typeface="Wingdings" panose="05000000000000000000" pitchFamily="2" charset="2"/>
              <a:buChar char="§"/>
              <a:defRPr/>
            </a:pPr>
            <a:r>
              <a:rPr lang="en-US" altLang="en-US" sz="5100" dirty="0">
                <a:latin typeface="Arial" panose="020B0604020202020204" pitchFamily="34" charset="0"/>
                <a:cs typeface="Arial" panose="020B0604020202020204" pitchFamily="34" charset="0"/>
              </a:rPr>
              <a:t>Chief inspector signs the certification that they have completed the required training</a:t>
            </a:r>
          </a:p>
          <a:p>
            <a:pPr marL="0" indent="0" eaLnBrk="1" hangingPunct="1">
              <a:lnSpc>
                <a:spcPct val="80000"/>
              </a:lnSpc>
              <a:buFont typeface="Arial" panose="020B0604020202020204" pitchFamily="34" charset="0"/>
              <a:buNone/>
              <a:defRPr/>
            </a:pPr>
            <a:endParaRPr lang="en-US" altLang="en-US" sz="400" dirty="0">
              <a:latin typeface="Arial" panose="020B0604020202020204" pitchFamily="34" charset="0"/>
              <a:cs typeface="Arial" panose="020B0604020202020204" pitchFamily="34" charset="0"/>
            </a:endParaRPr>
          </a:p>
          <a:p>
            <a:pPr marL="0" indent="0" eaLnBrk="1" hangingPunct="1">
              <a:lnSpc>
                <a:spcPct val="80000"/>
              </a:lnSpc>
              <a:buFont typeface="Arial" panose="020B0604020202020204" pitchFamily="34" charset="0"/>
              <a:buNone/>
              <a:defRPr/>
            </a:pPr>
            <a:endParaRPr lang="en-US" altLang="en-US" sz="400" dirty="0">
              <a:latin typeface="Arial" panose="020B0604020202020204" pitchFamily="34" charset="0"/>
              <a:cs typeface="Arial" panose="020B0604020202020204" pitchFamily="34" charset="0"/>
            </a:endParaRPr>
          </a:p>
          <a:p>
            <a:pPr marL="713232" lvl="1" indent="-457200" fontAlgn="auto">
              <a:spcAft>
                <a:spcPts val="0"/>
              </a:spcAft>
              <a:buFont typeface="Wingdings" panose="05000000000000000000" pitchFamily="2" charset="2"/>
              <a:buChar char="§"/>
            </a:pPr>
            <a:endParaRPr lang="en-US" sz="2600" dirty="0">
              <a:latin typeface="Arial" panose="020B0604020202020204" pitchFamily="34" charset="0"/>
              <a:cs typeface="Arial" panose="020B0604020202020204" pitchFamily="34" charset="0"/>
            </a:endParaRPr>
          </a:p>
          <a:p>
            <a:pPr marL="713232" lvl="1" indent="-457200" fontAlgn="auto">
              <a:spcAft>
                <a:spcPts val="0"/>
              </a:spcAft>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lvl="2" fontAlgn="auto">
              <a:spcAft>
                <a:spcPts val="0"/>
              </a:spcAft>
            </a:pPr>
            <a:endParaRPr lang="en-US" sz="1200" dirty="0">
              <a:latin typeface="Arial" panose="020B0604020202020204" pitchFamily="34" charset="0"/>
              <a:cs typeface="Arial" panose="020B0604020202020204" pitchFamily="34" charset="0"/>
            </a:endParaRPr>
          </a:p>
          <a:p>
            <a:pPr marL="598932" lvl="1" indent="-342900" fontAlgn="auto">
              <a:spcAft>
                <a:spcPts val="0"/>
              </a:spcAft>
              <a:buFont typeface="Arial" panose="020B0604020202020204" pitchFamily="34" charset="0"/>
              <a:buChar char="•"/>
            </a:pPr>
            <a:endParaRPr lang="en-US" altLang="en-US" sz="3200" dirty="0">
              <a:latin typeface="Arial" panose="020B0604020202020204" pitchFamily="34" charset="0"/>
              <a:cs typeface="Arial" panose="020B0604020202020204" pitchFamily="34" charset="0"/>
            </a:endParaRPr>
          </a:p>
          <a:p>
            <a:pPr marL="950976" lvl="2" indent="-457200" fontAlgn="auto">
              <a:spcAft>
                <a:spcPts val="0"/>
              </a:spcAft>
              <a:buFont typeface="Arial" panose="020B0604020202020204" pitchFamily="34" charset="0"/>
              <a:buChar char="−"/>
            </a:pPr>
            <a:endParaRPr lang="en-US" altLang="en-US" sz="400" dirty="0">
              <a:latin typeface="Arial" panose="020B0604020202020204" pitchFamily="34" charset="0"/>
              <a:cs typeface="Arial" panose="020B0604020202020204" pitchFamily="34" charset="0"/>
            </a:endParaRPr>
          </a:p>
          <a:p>
            <a:pPr marL="137160" indent="0" fontAlgn="auto">
              <a:buFont typeface="Wingdings 3"/>
              <a:buNone/>
            </a:pPr>
            <a:endParaRPr lang="en-US" altLang="en-US" sz="2800" dirty="0">
              <a:latin typeface="Arial" panose="020B0604020202020204" pitchFamily="34" charset="0"/>
              <a:cs typeface="Arial" panose="020B0604020202020204" pitchFamily="34" charset="0"/>
            </a:endParaRPr>
          </a:p>
          <a:p>
            <a:pPr marL="109728" indent="0" fontAlgn="auto">
              <a:buFont typeface="Wingdings 3"/>
              <a:buNone/>
            </a:pPr>
            <a:endParaRPr lang="en-US" altLang="en-US" sz="2800" dirty="0">
              <a:latin typeface="Arial" panose="020B0604020202020204" pitchFamily="34" charset="0"/>
              <a:cs typeface="Arial" panose="020B0604020202020204" pitchFamily="34" charset="0"/>
            </a:endParaRPr>
          </a:p>
          <a:p>
            <a:pPr marL="109728" indent="0" fontAlgn="auto">
              <a:buFont typeface="Wingdings 3"/>
              <a:buNone/>
            </a:pPr>
            <a:endParaRPr lang="en-US" altLang="en-US" sz="2800" dirty="0">
              <a:latin typeface="Arial" panose="020B0604020202020204" pitchFamily="34" charset="0"/>
              <a:cs typeface="Arial" panose="020B0604020202020204" pitchFamily="34" charset="0"/>
            </a:endParaRPr>
          </a:p>
          <a:p>
            <a:pPr marL="109728" indent="0" fontAlgn="auto">
              <a:buFont typeface="Wingdings 3"/>
              <a:buNone/>
            </a:pPr>
            <a:endParaRPr lang="en-US" altLang="en-US" sz="2800" dirty="0">
              <a:latin typeface="Arial" panose="020B0604020202020204" pitchFamily="34" charset="0"/>
              <a:cs typeface="Arial" panose="020B0604020202020204" pitchFamily="34" charset="0"/>
            </a:endParaRPr>
          </a:p>
          <a:p>
            <a:pPr lvl="1" fontAlgn="auto">
              <a:spcAft>
                <a:spcPts val="0"/>
              </a:spcAft>
            </a:pP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0379158"/>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381001" y="1371600"/>
            <a:ext cx="8502280" cy="5164060"/>
          </a:xfrm>
        </p:spPr>
        <p:txBody>
          <a:bodyPr>
            <a:normAutofit/>
          </a:bodyPr>
          <a:lstStyle/>
          <a:p>
            <a:pPr eaLnBrk="1" hangingPunct="1">
              <a:lnSpc>
                <a:spcPct val="90000"/>
              </a:lnSpc>
              <a:buFont typeface="Arial" pitchFamily="34" charset="0"/>
              <a:buNone/>
            </a:pPr>
            <a:endParaRPr lang="en-US" altLang="en-US" sz="13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sz="5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altLang="en-US" sz="36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sz="26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lvl="2"/>
            <a:endParaRPr lang="en-US" sz="1200" dirty="0">
              <a:latin typeface="Arial" panose="020B0604020202020204" pitchFamily="34" charset="0"/>
              <a:cs typeface="Arial" panose="020B0604020202020204" pitchFamily="34" charset="0"/>
            </a:endParaRPr>
          </a:p>
          <a:p>
            <a:pPr marL="598932" lvl="1" indent="-342900">
              <a:buFont typeface="Arial" panose="020B0604020202020204" pitchFamily="34" charset="0"/>
              <a:buChar char="•"/>
            </a:pPr>
            <a:endParaRPr lang="en-US" altLang="en-US" sz="3200" dirty="0">
              <a:latin typeface="Arial" panose="020B0604020202020204" pitchFamily="34" charset="0"/>
              <a:cs typeface="Arial" panose="020B0604020202020204" pitchFamily="34" charset="0"/>
            </a:endParaRPr>
          </a:p>
          <a:p>
            <a:pPr marL="950976" lvl="2" indent="-457200">
              <a:buFont typeface="Arial" panose="020B0604020202020204" pitchFamily="34" charset="0"/>
              <a:buChar char="−"/>
            </a:pPr>
            <a:endParaRPr lang="en-US" altLang="en-US" sz="400" dirty="0">
              <a:latin typeface="Arial" panose="020B0604020202020204" pitchFamily="34" charset="0"/>
              <a:cs typeface="Arial" panose="020B0604020202020204" pitchFamily="34" charset="0"/>
            </a:endParaRPr>
          </a:p>
          <a:p>
            <a:pPr marL="137160" indent="0">
              <a:buNone/>
            </a:pPr>
            <a:endParaRPr lang="en-US" altLang="en-US" sz="2800" dirty="0">
              <a:latin typeface="Arial" panose="020B0604020202020204" pitchFamily="34" charset="0"/>
              <a:cs typeface="Arial" panose="020B0604020202020204" pitchFamily="34" charset="0"/>
            </a:endParaRPr>
          </a:p>
          <a:p>
            <a:pPr marL="109728" indent="0">
              <a:buNone/>
            </a:pPr>
            <a:endParaRPr lang="en-US" altLang="en-US" sz="2800" dirty="0">
              <a:latin typeface="Arial" panose="020B0604020202020204" pitchFamily="34" charset="0"/>
              <a:cs typeface="Arial" panose="020B0604020202020204" pitchFamily="34" charset="0"/>
            </a:endParaRPr>
          </a:p>
          <a:p>
            <a:pPr marL="109728" indent="0">
              <a:buNone/>
            </a:pPr>
            <a:endParaRPr lang="en-US" altLang="en-US" sz="2800" dirty="0">
              <a:latin typeface="Arial" panose="020B0604020202020204" pitchFamily="34" charset="0"/>
              <a:cs typeface="Arial" panose="020B0604020202020204" pitchFamily="34" charset="0"/>
            </a:endParaRPr>
          </a:p>
          <a:p>
            <a:pPr marL="109728" indent="0">
              <a:buNone/>
            </a:pPr>
            <a:endParaRPr lang="en-US" altLang="en-US" sz="2800" dirty="0">
              <a:latin typeface="Arial" panose="020B0604020202020204" pitchFamily="34" charset="0"/>
              <a:cs typeface="Arial" panose="020B0604020202020204" pitchFamily="34" charset="0"/>
            </a:endParaRPr>
          </a:p>
          <a:p>
            <a:pPr lvl="1" eaLnBrk="1" hangingPunct="1"/>
            <a:endParaRPr lang="en-US" altLang="en-US" sz="2800" dirty="0">
              <a:latin typeface="Arial" panose="020B0604020202020204" pitchFamily="34" charset="0"/>
              <a:cs typeface="Arial" panose="020B0604020202020204" pitchFamily="34" charset="0"/>
            </a:endParaRPr>
          </a:p>
        </p:txBody>
      </p:sp>
      <p:sp>
        <p:nvSpPr>
          <p:cNvPr id="50178" name="Rectangle 2"/>
          <p:cNvSpPr>
            <a:spLocks noGrp="1" noChangeArrowheads="1"/>
          </p:cNvSpPr>
          <p:nvPr>
            <p:ph type="title"/>
          </p:nvPr>
        </p:nvSpPr>
        <p:spPr>
          <a:xfrm>
            <a:off x="914400" y="277813"/>
            <a:ext cx="7772400" cy="1093787"/>
          </a:xfrm>
        </p:spPr>
        <p:txBody>
          <a:bodyPr>
            <a:normAutofit fontScale="90000"/>
          </a:bodyPr>
          <a:lstStyle/>
          <a:p>
            <a:pPr algn="ctr" eaLnBrk="1" hangingPunct="1"/>
            <a:r>
              <a:rPr lang="en-US" altLang="en-US" sz="4400" dirty="0">
                <a:solidFill>
                  <a:schemeClr val="tx1"/>
                </a:solidFill>
                <a:effectLst/>
                <a:latin typeface="Arial Black" panose="020B0A04020102020204" pitchFamily="34" charset="0"/>
              </a:rPr>
              <a:t>Voting Equipment </a:t>
            </a:r>
            <a:br>
              <a:rPr lang="en-US" altLang="en-US" sz="4400" dirty="0">
                <a:solidFill>
                  <a:schemeClr val="tx1"/>
                </a:solidFill>
                <a:effectLst/>
                <a:latin typeface="Arial Black" panose="020B0A04020102020204" pitchFamily="34" charset="0"/>
              </a:rPr>
            </a:br>
            <a:r>
              <a:rPr lang="en-US" altLang="en-US" sz="4400" dirty="0">
                <a:solidFill>
                  <a:schemeClr val="tx1"/>
                </a:solidFill>
                <a:effectLst/>
                <a:latin typeface="Arial Black" panose="020B0A04020102020204" pitchFamily="34" charset="0"/>
              </a:rPr>
              <a:t>Chain of Custody</a:t>
            </a:r>
          </a:p>
        </p:txBody>
      </p:sp>
      <p:grpSp>
        <p:nvGrpSpPr>
          <p:cNvPr id="10" name="Group 9"/>
          <p:cNvGrpSpPr/>
          <p:nvPr/>
        </p:nvGrpSpPr>
        <p:grpSpPr>
          <a:xfrm>
            <a:off x="8084289" y="76201"/>
            <a:ext cx="835985" cy="769278"/>
            <a:chOff x="7924800" y="76201"/>
            <a:chExt cx="971550" cy="990600"/>
          </a:xfrm>
        </p:grpSpPr>
        <p:grpSp>
          <p:nvGrpSpPr>
            <p:cNvPr id="11" name="Group 10"/>
            <p:cNvGrpSpPr/>
            <p:nvPr/>
          </p:nvGrpSpPr>
          <p:grpSpPr>
            <a:xfrm>
              <a:off x="7924800" y="76201"/>
              <a:ext cx="971550" cy="990600"/>
              <a:chOff x="4724400" y="2590800"/>
              <a:chExt cx="1123950" cy="1069227"/>
            </a:xfrm>
          </p:grpSpPr>
          <p:pic>
            <p:nvPicPr>
              <p:cNvPr id="13" name="Picture 2" descr="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90800"/>
                <a:ext cx="1123950" cy="1069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4" name="TextBox 13"/>
              <p:cNvSpPr txBox="1"/>
              <p:nvPr/>
            </p:nvSpPr>
            <p:spPr>
              <a:xfrm>
                <a:off x="4739092" y="2793207"/>
                <a:ext cx="969681" cy="427783"/>
              </a:xfrm>
              <a:prstGeom prst="rect">
                <a:avLst/>
              </a:prstGeom>
              <a:noFill/>
            </p:spPr>
            <p:txBody>
              <a:bodyPr wrap="square" rtlCol="0">
                <a:spAutoFit/>
              </a:bodyPr>
              <a:lstStyle/>
              <a:p>
                <a:pPr algn="ctr"/>
                <a:endParaRPr lang="en-US" sz="1400" dirty="0"/>
              </a:p>
            </p:txBody>
          </p:sp>
        </p:grpSp>
        <p:sp>
          <p:nvSpPr>
            <p:cNvPr id="12" name="TextBox 11"/>
            <p:cNvSpPr txBox="1"/>
            <p:nvPr/>
          </p:nvSpPr>
          <p:spPr>
            <a:xfrm>
              <a:off x="7967791" y="393155"/>
              <a:ext cx="885567" cy="356692"/>
            </a:xfrm>
            <a:prstGeom prst="rect">
              <a:avLst/>
            </a:prstGeom>
            <a:noFill/>
          </p:spPr>
          <p:txBody>
            <a:bodyPr wrap="square" rtlCol="0">
              <a:spAutoFit/>
            </a:bodyPr>
            <a:lstStyle/>
            <a:p>
              <a:pPr algn="ctr"/>
              <a:r>
                <a:rPr lang="en-US" sz="1200" b="1" dirty="0"/>
                <a:t>WEC</a:t>
              </a:r>
            </a:p>
          </p:txBody>
        </p:sp>
      </p:grpSp>
      <p:sp>
        <p:nvSpPr>
          <p:cNvPr id="16" name="Rectangle 3">
            <a:extLst>
              <a:ext uri="{FF2B5EF4-FFF2-40B4-BE49-F238E27FC236}">
                <a16:creationId xmlns:a16="http://schemas.microsoft.com/office/drawing/2014/main" id="{E1AC202D-9B62-48FE-9892-47C2102695BB}"/>
              </a:ext>
            </a:extLst>
          </p:cNvPr>
          <p:cNvSpPr txBox="1">
            <a:spLocks noChangeArrowheads="1"/>
          </p:cNvSpPr>
          <p:nvPr/>
        </p:nvSpPr>
        <p:spPr>
          <a:xfrm>
            <a:off x="381001" y="1143000"/>
            <a:ext cx="8502280" cy="4915674"/>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lnSpc>
                <a:spcPct val="90000"/>
              </a:lnSpc>
              <a:buFont typeface="Arial" pitchFamily="34" charset="0"/>
              <a:buNone/>
            </a:pPr>
            <a:endParaRPr lang="en-US" altLang="en-US" sz="1300" dirty="0">
              <a:latin typeface="Arial" panose="020B0604020202020204" pitchFamily="34" charset="0"/>
              <a:cs typeface="Arial" panose="020B0604020202020204" pitchFamily="34" charset="0"/>
            </a:endParaRPr>
          </a:p>
          <a:p>
            <a:pPr marL="713232" lvl="1" indent="-457200" fontAlgn="auto">
              <a:spcAft>
                <a:spcPts val="0"/>
              </a:spcAft>
              <a:buFont typeface="Wingdings" panose="05000000000000000000" pitchFamily="2" charset="2"/>
              <a:buChar char="§"/>
            </a:pPr>
            <a:endParaRPr lang="en-US" sz="500" dirty="0">
              <a:latin typeface="Arial" panose="020B0604020202020204" pitchFamily="34" charset="0"/>
              <a:cs typeface="Arial" panose="020B0604020202020204" pitchFamily="34" charset="0"/>
            </a:endParaRPr>
          </a:p>
          <a:p>
            <a:pPr marL="713232" lvl="1" indent="-457200" fontAlgn="auto">
              <a:spcAft>
                <a:spcPts val="0"/>
              </a:spcAft>
              <a:buFont typeface="Wingdings" panose="05000000000000000000" pitchFamily="2" charset="2"/>
              <a:buChar char="§"/>
            </a:pPr>
            <a:endParaRPr lang="en-US" altLang="en-US" sz="3600" dirty="0">
              <a:latin typeface="Arial" panose="020B0604020202020204" pitchFamily="34" charset="0"/>
              <a:cs typeface="Arial" panose="020B0604020202020204" pitchFamily="34" charset="0"/>
            </a:endParaRPr>
          </a:p>
          <a:p>
            <a:pPr marL="713232" lvl="1" indent="-457200" fontAlgn="auto">
              <a:spcAft>
                <a:spcPts val="0"/>
              </a:spcAft>
              <a:buFont typeface="Wingdings" panose="05000000000000000000" pitchFamily="2" charset="2"/>
              <a:buChar char="§"/>
            </a:pPr>
            <a:endParaRPr lang="en-US" sz="2600" dirty="0">
              <a:latin typeface="Arial" panose="020B0604020202020204" pitchFamily="34" charset="0"/>
              <a:cs typeface="Arial" panose="020B0604020202020204" pitchFamily="34" charset="0"/>
            </a:endParaRPr>
          </a:p>
          <a:p>
            <a:pPr marL="713232" lvl="1" indent="-457200" fontAlgn="auto">
              <a:spcAft>
                <a:spcPts val="0"/>
              </a:spcAft>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lvl="2" fontAlgn="auto">
              <a:spcAft>
                <a:spcPts val="0"/>
              </a:spcAft>
            </a:pPr>
            <a:endParaRPr lang="en-US" sz="1200" dirty="0">
              <a:latin typeface="Arial" panose="020B0604020202020204" pitchFamily="34" charset="0"/>
              <a:cs typeface="Arial" panose="020B0604020202020204" pitchFamily="34" charset="0"/>
            </a:endParaRPr>
          </a:p>
          <a:p>
            <a:pPr marL="598932" lvl="1" indent="-342900" fontAlgn="auto">
              <a:spcAft>
                <a:spcPts val="0"/>
              </a:spcAft>
              <a:buFont typeface="Arial" panose="020B0604020202020204" pitchFamily="34" charset="0"/>
              <a:buChar char="•"/>
            </a:pPr>
            <a:endParaRPr lang="en-US" altLang="en-US" sz="3200" dirty="0">
              <a:latin typeface="Arial" panose="020B0604020202020204" pitchFamily="34" charset="0"/>
              <a:cs typeface="Arial" panose="020B0604020202020204" pitchFamily="34" charset="0"/>
            </a:endParaRPr>
          </a:p>
          <a:p>
            <a:pPr marL="950976" lvl="2" indent="-457200" fontAlgn="auto">
              <a:spcAft>
                <a:spcPts val="0"/>
              </a:spcAft>
              <a:buFont typeface="Arial" panose="020B0604020202020204" pitchFamily="34" charset="0"/>
              <a:buChar char="−"/>
            </a:pPr>
            <a:endParaRPr lang="en-US" altLang="en-US" sz="400" dirty="0">
              <a:latin typeface="Arial" panose="020B0604020202020204" pitchFamily="34" charset="0"/>
              <a:cs typeface="Arial" panose="020B0604020202020204" pitchFamily="34" charset="0"/>
            </a:endParaRPr>
          </a:p>
          <a:p>
            <a:pPr marL="137160" indent="0" fontAlgn="auto">
              <a:buFont typeface="Wingdings 3"/>
              <a:buNone/>
            </a:pPr>
            <a:endParaRPr lang="en-US" altLang="en-US" sz="2800" dirty="0">
              <a:latin typeface="Arial" panose="020B0604020202020204" pitchFamily="34" charset="0"/>
              <a:cs typeface="Arial" panose="020B0604020202020204" pitchFamily="34" charset="0"/>
            </a:endParaRPr>
          </a:p>
          <a:p>
            <a:pPr marL="109728" indent="0" fontAlgn="auto">
              <a:buFont typeface="Wingdings 3"/>
              <a:buNone/>
            </a:pPr>
            <a:endParaRPr lang="en-US" altLang="en-US" sz="2800" dirty="0">
              <a:latin typeface="Arial" panose="020B0604020202020204" pitchFamily="34" charset="0"/>
              <a:cs typeface="Arial" panose="020B0604020202020204" pitchFamily="34" charset="0"/>
            </a:endParaRPr>
          </a:p>
          <a:p>
            <a:pPr marL="109728" indent="0" fontAlgn="auto">
              <a:buFont typeface="Wingdings 3"/>
              <a:buNone/>
            </a:pPr>
            <a:endParaRPr lang="en-US" altLang="en-US" sz="2800" dirty="0">
              <a:latin typeface="Arial" panose="020B0604020202020204" pitchFamily="34" charset="0"/>
              <a:cs typeface="Arial" panose="020B0604020202020204" pitchFamily="34" charset="0"/>
            </a:endParaRPr>
          </a:p>
          <a:p>
            <a:pPr marL="109728" indent="0" fontAlgn="auto">
              <a:buFont typeface="Wingdings 3"/>
              <a:buNone/>
            </a:pPr>
            <a:endParaRPr lang="en-US" altLang="en-US" sz="2800" dirty="0">
              <a:latin typeface="Arial" panose="020B0604020202020204" pitchFamily="34" charset="0"/>
              <a:cs typeface="Arial" panose="020B0604020202020204" pitchFamily="34" charset="0"/>
            </a:endParaRPr>
          </a:p>
          <a:p>
            <a:pPr lvl="1" fontAlgn="auto">
              <a:spcAft>
                <a:spcPts val="0"/>
              </a:spcAft>
            </a:pPr>
            <a:endParaRPr lang="en-US" altLang="en-US" sz="2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487D32E-F982-42C6-9DA1-AB4A6177BD9C}"/>
              </a:ext>
            </a:extLst>
          </p:cNvPr>
          <p:cNvPicPr>
            <a:picLocks noChangeAspect="1"/>
          </p:cNvPicPr>
          <p:nvPr/>
        </p:nvPicPr>
        <p:blipFill>
          <a:blip r:embed="rId4"/>
          <a:stretch>
            <a:fillRect/>
          </a:stretch>
        </p:blipFill>
        <p:spPr>
          <a:xfrm>
            <a:off x="83218" y="1573212"/>
            <a:ext cx="9124950" cy="4058814"/>
          </a:xfrm>
          <a:prstGeom prst="rect">
            <a:avLst/>
          </a:prstGeom>
        </p:spPr>
      </p:pic>
      <p:sp>
        <p:nvSpPr>
          <p:cNvPr id="24" name="Rectangle 23">
            <a:extLst>
              <a:ext uri="{FF2B5EF4-FFF2-40B4-BE49-F238E27FC236}">
                <a16:creationId xmlns:a16="http://schemas.microsoft.com/office/drawing/2014/main" id="{FF1192B1-27E3-45AE-959C-74D941106434}"/>
              </a:ext>
            </a:extLst>
          </p:cNvPr>
          <p:cNvSpPr/>
          <p:nvPr/>
        </p:nvSpPr>
        <p:spPr>
          <a:xfrm>
            <a:off x="7196859" y="2236787"/>
            <a:ext cx="1195106"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001-101</a:t>
            </a:r>
          </a:p>
        </p:txBody>
      </p:sp>
      <p:sp>
        <p:nvSpPr>
          <p:cNvPr id="25" name="Rectangle 24">
            <a:extLst>
              <a:ext uri="{FF2B5EF4-FFF2-40B4-BE49-F238E27FC236}">
                <a16:creationId xmlns:a16="http://schemas.microsoft.com/office/drawing/2014/main" id="{62F128A1-1E4B-45A5-A9CB-F827B5E2F329}"/>
              </a:ext>
            </a:extLst>
          </p:cNvPr>
          <p:cNvSpPr/>
          <p:nvPr/>
        </p:nvSpPr>
        <p:spPr>
          <a:xfrm>
            <a:off x="2362200" y="2236787"/>
            <a:ext cx="83820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001</a:t>
            </a:r>
          </a:p>
        </p:txBody>
      </p:sp>
      <p:sp>
        <p:nvSpPr>
          <p:cNvPr id="26" name="Rectangle 25">
            <a:extLst>
              <a:ext uri="{FF2B5EF4-FFF2-40B4-BE49-F238E27FC236}">
                <a16:creationId xmlns:a16="http://schemas.microsoft.com/office/drawing/2014/main" id="{E497C876-94B4-4584-A780-3D92186E09A3}"/>
              </a:ext>
            </a:extLst>
          </p:cNvPr>
          <p:cNvSpPr/>
          <p:nvPr/>
        </p:nvSpPr>
        <p:spPr>
          <a:xfrm>
            <a:off x="3369830" y="2617787"/>
            <a:ext cx="135457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395149</a:t>
            </a:r>
          </a:p>
        </p:txBody>
      </p:sp>
      <p:sp>
        <p:nvSpPr>
          <p:cNvPr id="27" name="Rectangle 26">
            <a:extLst>
              <a:ext uri="{FF2B5EF4-FFF2-40B4-BE49-F238E27FC236}">
                <a16:creationId xmlns:a16="http://schemas.microsoft.com/office/drawing/2014/main" id="{DBB94D59-58E3-47FD-A238-3422CC78E3C7}"/>
              </a:ext>
            </a:extLst>
          </p:cNvPr>
          <p:cNvSpPr/>
          <p:nvPr/>
        </p:nvSpPr>
        <p:spPr>
          <a:xfrm>
            <a:off x="6172200" y="4081967"/>
            <a:ext cx="685800" cy="3615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RR</a:t>
            </a:r>
          </a:p>
        </p:txBody>
      </p:sp>
      <p:sp>
        <p:nvSpPr>
          <p:cNvPr id="30" name="Rectangle 29">
            <a:extLst>
              <a:ext uri="{FF2B5EF4-FFF2-40B4-BE49-F238E27FC236}">
                <a16:creationId xmlns:a16="http://schemas.microsoft.com/office/drawing/2014/main" id="{F00C9605-8E40-42AD-86ED-BC71001A67F5}"/>
              </a:ext>
            </a:extLst>
          </p:cNvPr>
          <p:cNvSpPr/>
          <p:nvPr/>
        </p:nvSpPr>
        <p:spPr>
          <a:xfrm>
            <a:off x="8035059" y="4081967"/>
            <a:ext cx="72794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RR</a:t>
            </a:r>
          </a:p>
        </p:txBody>
      </p:sp>
      <p:sp>
        <p:nvSpPr>
          <p:cNvPr id="32" name="Rectangle 31">
            <a:extLst>
              <a:ext uri="{FF2B5EF4-FFF2-40B4-BE49-F238E27FC236}">
                <a16:creationId xmlns:a16="http://schemas.microsoft.com/office/drawing/2014/main" id="{80A7FDBF-DD8F-4EEC-9BF8-8B45B6F4B1A9}"/>
              </a:ext>
            </a:extLst>
          </p:cNvPr>
          <p:cNvSpPr/>
          <p:nvPr/>
        </p:nvSpPr>
        <p:spPr>
          <a:xfrm>
            <a:off x="5071341" y="5029202"/>
            <a:ext cx="2125518" cy="457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395150</a:t>
            </a:r>
          </a:p>
        </p:txBody>
      </p:sp>
    </p:spTree>
    <p:extLst>
      <p:ext uri="{BB962C8B-B14F-4D97-AF65-F5344CB8AC3E}">
        <p14:creationId xmlns:p14="http://schemas.microsoft.com/office/powerpoint/2010/main" val="387688255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381001" y="1371600"/>
            <a:ext cx="8502280" cy="5164060"/>
          </a:xfrm>
        </p:spPr>
        <p:txBody>
          <a:bodyPr>
            <a:normAutofit/>
          </a:bodyPr>
          <a:lstStyle/>
          <a:p>
            <a:pPr eaLnBrk="1" hangingPunct="1">
              <a:lnSpc>
                <a:spcPct val="90000"/>
              </a:lnSpc>
              <a:buFont typeface="Arial" pitchFamily="34" charset="0"/>
              <a:buNone/>
            </a:pPr>
            <a:endParaRPr lang="en-US" altLang="en-US" sz="13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sz="5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altLang="en-US" sz="36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sz="26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lvl="2"/>
            <a:endParaRPr lang="en-US" sz="1200" dirty="0">
              <a:latin typeface="Arial" panose="020B0604020202020204" pitchFamily="34" charset="0"/>
              <a:cs typeface="Arial" panose="020B0604020202020204" pitchFamily="34" charset="0"/>
            </a:endParaRPr>
          </a:p>
          <a:p>
            <a:pPr marL="598932" lvl="1" indent="-342900">
              <a:buFont typeface="Arial" panose="020B0604020202020204" pitchFamily="34" charset="0"/>
              <a:buChar char="•"/>
            </a:pPr>
            <a:endParaRPr lang="en-US" altLang="en-US" sz="3200" dirty="0">
              <a:latin typeface="Arial" panose="020B0604020202020204" pitchFamily="34" charset="0"/>
              <a:cs typeface="Arial" panose="020B0604020202020204" pitchFamily="34" charset="0"/>
            </a:endParaRPr>
          </a:p>
          <a:p>
            <a:pPr marL="950976" lvl="2" indent="-457200">
              <a:buFont typeface="Arial" panose="020B0604020202020204" pitchFamily="34" charset="0"/>
              <a:buChar char="−"/>
            </a:pPr>
            <a:endParaRPr lang="en-US" altLang="en-US" sz="400" dirty="0">
              <a:latin typeface="Arial" panose="020B0604020202020204" pitchFamily="34" charset="0"/>
              <a:cs typeface="Arial" panose="020B0604020202020204" pitchFamily="34" charset="0"/>
            </a:endParaRPr>
          </a:p>
          <a:p>
            <a:pPr marL="137160" indent="0">
              <a:buNone/>
            </a:pPr>
            <a:endParaRPr lang="en-US" altLang="en-US" sz="2800" dirty="0">
              <a:latin typeface="Arial" panose="020B0604020202020204" pitchFamily="34" charset="0"/>
              <a:cs typeface="Arial" panose="020B0604020202020204" pitchFamily="34" charset="0"/>
            </a:endParaRPr>
          </a:p>
          <a:p>
            <a:pPr marL="109728" indent="0">
              <a:buNone/>
            </a:pPr>
            <a:endParaRPr lang="en-US" altLang="en-US" sz="2800" dirty="0">
              <a:latin typeface="Arial" panose="020B0604020202020204" pitchFamily="34" charset="0"/>
              <a:cs typeface="Arial" panose="020B0604020202020204" pitchFamily="34" charset="0"/>
            </a:endParaRPr>
          </a:p>
          <a:p>
            <a:pPr marL="109728" indent="0">
              <a:buNone/>
            </a:pPr>
            <a:endParaRPr lang="en-US" altLang="en-US" sz="2800" dirty="0">
              <a:latin typeface="Arial" panose="020B0604020202020204" pitchFamily="34" charset="0"/>
              <a:cs typeface="Arial" panose="020B0604020202020204" pitchFamily="34" charset="0"/>
            </a:endParaRPr>
          </a:p>
          <a:p>
            <a:pPr marL="109728" indent="0">
              <a:buNone/>
            </a:pPr>
            <a:endParaRPr lang="en-US" altLang="en-US" sz="2800" dirty="0">
              <a:latin typeface="Arial" panose="020B0604020202020204" pitchFamily="34" charset="0"/>
              <a:cs typeface="Arial" panose="020B0604020202020204" pitchFamily="34" charset="0"/>
            </a:endParaRPr>
          </a:p>
          <a:p>
            <a:pPr lvl="1" eaLnBrk="1" hangingPunct="1"/>
            <a:endParaRPr lang="en-US" altLang="en-US" sz="2800" dirty="0">
              <a:latin typeface="Arial" panose="020B0604020202020204" pitchFamily="34" charset="0"/>
              <a:cs typeface="Arial" panose="020B0604020202020204" pitchFamily="34" charset="0"/>
            </a:endParaRPr>
          </a:p>
        </p:txBody>
      </p:sp>
      <p:sp>
        <p:nvSpPr>
          <p:cNvPr id="50178" name="Rectangle 2"/>
          <p:cNvSpPr>
            <a:spLocks noGrp="1" noChangeArrowheads="1"/>
          </p:cNvSpPr>
          <p:nvPr>
            <p:ph type="title"/>
          </p:nvPr>
        </p:nvSpPr>
        <p:spPr>
          <a:xfrm>
            <a:off x="914400" y="277813"/>
            <a:ext cx="7772400" cy="1093787"/>
          </a:xfrm>
        </p:spPr>
        <p:txBody>
          <a:bodyPr>
            <a:normAutofit/>
          </a:bodyPr>
          <a:lstStyle/>
          <a:p>
            <a:pPr algn="ctr" eaLnBrk="1" hangingPunct="1"/>
            <a:r>
              <a:rPr lang="en-US" altLang="en-US" sz="4400" dirty="0">
                <a:solidFill>
                  <a:schemeClr val="tx1"/>
                </a:solidFill>
                <a:effectLst/>
                <a:latin typeface="Arial Black" panose="020B0A04020102020204" pitchFamily="34" charset="0"/>
              </a:rPr>
              <a:t>Voter Statistics</a:t>
            </a:r>
          </a:p>
        </p:txBody>
      </p:sp>
      <p:grpSp>
        <p:nvGrpSpPr>
          <p:cNvPr id="10" name="Group 9"/>
          <p:cNvGrpSpPr/>
          <p:nvPr/>
        </p:nvGrpSpPr>
        <p:grpSpPr>
          <a:xfrm>
            <a:off x="8084289" y="76201"/>
            <a:ext cx="835985" cy="769278"/>
            <a:chOff x="7924800" y="76201"/>
            <a:chExt cx="971550" cy="990600"/>
          </a:xfrm>
        </p:grpSpPr>
        <p:grpSp>
          <p:nvGrpSpPr>
            <p:cNvPr id="11" name="Group 10"/>
            <p:cNvGrpSpPr/>
            <p:nvPr/>
          </p:nvGrpSpPr>
          <p:grpSpPr>
            <a:xfrm>
              <a:off x="7924800" y="76201"/>
              <a:ext cx="971550" cy="990600"/>
              <a:chOff x="4724400" y="2590800"/>
              <a:chExt cx="1123950" cy="1069227"/>
            </a:xfrm>
          </p:grpSpPr>
          <p:pic>
            <p:nvPicPr>
              <p:cNvPr id="13" name="Picture 2" descr="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90800"/>
                <a:ext cx="1123950" cy="1069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4" name="TextBox 13"/>
              <p:cNvSpPr txBox="1"/>
              <p:nvPr/>
            </p:nvSpPr>
            <p:spPr>
              <a:xfrm>
                <a:off x="4739092" y="2793207"/>
                <a:ext cx="969681" cy="427783"/>
              </a:xfrm>
              <a:prstGeom prst="rect">
                <a:avLst/>
              </a:prstGeom>
              <a:noFill/>
            </p:spPr>
            <p:txBody>
              <a:bodyPr wrap="square" rtlCol="0">
                <a:spAutoFit/>
              </a:bodyPr>
              <a:lstStyle/>
              <a:p>
                <a:pPr algn="ctr"/>
                <a:endParaRPr lang="en-US" sz="1400" dirty="0"/>
              </a:p>
            </p:txBody>
          </p:sp>
        </p:grpSp>
        <p:sp>
          <p:nvSpPr>
            <p:cNvPr id="12" name="TextBox 11"/>
            <p:cNvSpPr txBox="1"/>
            <p:nvPr/>
          </p:nvSpPr>
          <p:spPr>
            <a:xfrm>
              <a:off x="7967791" y="393155"/>
              <a:ext cx="885567" cy="356692"/>
            </a:xfrm>
            <a:prstGeom prst="rect">
              <a:avLst/>
            </a:prstGeom>
            <a:noFill/>
          </p:spPr>
          <p:txBody>
            <a:bodyPr wrap="square" rtlCol="0">
              <a:spAutoFit/>
            </a:bodyPr>
            <a:lstStyle/>
            <a:p>
              <a:pPr algn="ctr"/>
              <a:r>
                <a:rPr lang="en-US" sz="1200" b="1" dirty="0"/>
                <a:t>WEC</a:t>
              </a:r>
            </a:p>
          </p:txBody>
        </p:sp>
      </p:grpSp>
      <p:sp>
        <p:nvSpPr>
          <p:cNvPr id="16" name="Rectangle 3">
            <a:extLst>
              <a:ext uri="{FF2B5EF4-FFF2-40B4-BE49-F238E27FC236}">
                <a16:creationId xmlns:a16="http://schemas.microsoft.com/office/drawing/2014/main" id="{E1AC202D-9B62-48FE-9892-47C2102695BB}"/>
              </a:ext>
            </a:extLst>
          </p:cNvPr>
          <p:cNvSpPr txBox="1">
            <a:spLocks noChangeArrowheads="1"/>
          </p:cNvSpPr>
          <p:nvPr/>
        </p:nvSpPr>
        <p:spPr>
          <a:xfrm>
            <a:off x="381001" y="1143000"/>
            <a:ext cx="8502280" cy="4915674"/>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lnSpc>
                <a:spcPct val="90000"/>
              </a:lnSpc>
              <a:buFont typeface="Arial" pitchFamily="34" charset="0"/>
              <a:buNone/>
            </a:pPr>
            <a:endParaRPr lang="en-US" altLang="en-US" sz="1300" dirty="0">
              <a:latin typeface="Arial" panose="020B0604020202020204" pitchFamily="34" charset="0"/>
              <a:cs typeface="Arial" panose="020B0604020202020204" pitchFamily="34" charset="0"/>
            </a:endParaRPr>
          </a:p>
          <a:p>
            <a:pPr marL="713232" lvl="1" indent="-457200" fontAlgn="auto">
              <a:spcAft>
                <a:spcPts val="0"/>
              </a:spcAft>
              <a:buFont typeface="Wingdings" panose="05000000000000000000" pitchFamily="2" charset="2"/>
              <a:buChar char="§"/>
            </a:pPr>
            <a:endParaRPr lang="en-US" sz="500" dirty="0">
              <a:latin typeface="Arial" panose="020B0604020202020204" pitchFamily="34" charset="0"/>
              <a:cs typeface="Arial" panose="020B0604020202020204" pitchFamily="34" charset="0"/>
            </a:endParaRPr>
          </a:p>
          <a:p>
            <a:pPr marL="713232" lvl="1" indent="-457200" fontAlgn="auto">
              <a:spcAft>
                <a:spcPts val="0"/>
              </a:spcAft>
              <a:buFont typeface="Wingdings" panose="05000000000000000000" pitchFamily="2" charset="2"/>
              <a:buChar char="§"/>
            </a:pPr>
            <a:endParaRPr lang="en-US" altLang="en-US" sz="3600" dirty="0">
              <a:latin typeface="Arial" panose="020B0604020202020204" pitchFamily="34" charset="0"/>
              <a:cs typeface="Arial" panose="020B0604020202020204" pitchFamily="34" charset="0"/>
            </a:endParaRPr>
          </a:p>
          <a:p>
            <a:pPr marL="713232" lvl="1" indent="-457200" fontAlgn="auto">
              <a:spcAft>
                <a:spcPts val="0"/>
              </a:spcAft>
              <a:buFont typeface="Wingdings" panose="05000000000000000000" pitchFamily="2" charset="2"/>
              <a:buChar char="§"/>
            </a:pPr>
            <a:endParaRPr lang="en-US" sz="2600" dirty="0">
              <a:latin typeface="Arial" panose="020B0604020202020204" pitchFamily="34" charset="0"/>
              <a:cs typeface="Arial" panose="020B0604020202020204" pitchFamily="34" charset="0"/>
            </a:endParaRPr>
          </a:p>
          <a:p>
            <a:pPr marL="713232" lvl="1" indent="-457200" fontAlgn="auto">
              <a:spcAft>
                <a:spcPts val="0"/>
              </a:spcAft>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lvl="2" fontAlgn="auto">
              <a:spcAft>
                <a:spcPts val="0"/>
              </a:spcAft>
            </a:pPr>
            <a:endParaRPr lang="en-US" sz="1200" dirty="0">
              <a:latin typeface="Arial" panose="020B0604020202020204" pitchFamily="34" charset="0"/>
              <a:cs typeface="Arial" panose="020B0604020202020204" pitchFamily="34" charset="0"/>
            </a:endParaRPr>
          </a:p>
          <a:p>
            <a:pPr marL="598932" lvl="1" indent="-342900" fontAlgn="auto">
              <a:spcAft>
                <a:spcPts val="0"/>
              </a:spcAft>
              <a:buFont typeface="Arial" panose="020B0604020202020204" pitchFamily="34" charset="0"/>
              <a:buChar char="•"/>
            </a:pPr>
            <a:endParaRPr lang="en-US" altLang="en-US" sz="3200" dirty="0">
              <a:latin typeface="Arial" panose="020B0604020202020204" pitchFamily="34" charset="0"/>
              <a:cs typeface="Arial" panose="020B0604020202020204" pitchFamily="34" charset="0"/>
            </a:endParaRPr>
          </a:p>
          <a:p>
            <a:pPr marL="950976" lvl="2" indent="-457200" fontAlgn="auto">
              <a:spcAft>
                <a:spcPts val="0"/>
              </a:spcAft>
              <a:buFont typeface="Arial" panose="020B0604020202020204" pitchFamily="34" charset="0"/>
              <a:buChar char="−"/>
            </a:pPr>
            <a:endParaRPr lang="en-US" altLang="en-US" sz="400" dirty="0">
              <a:latin typeface="Arial" panose="020B0604020202020204" pitchFamily="34" charset="0"/>
              <a:cs typeface="Arial" panose="020B0604020202020204" pitchFamily="34" charset="0"/>
            </a:endParaRPr>
          </a:p>
          <a:p>
            <a:pPr marL="137160" indent="0" fontAlgn="auto">
              <a:buFont typeface="Wingdings 3"/>
              <a:buNone/>
            </a:pPr>
            <a:endParaRPr lang="en-US" altLang="en-US" sz="2800" dirty="0">
              <a:latin typeface="Arial" panose="020B0604020202020204" pitchFamily="34" charset="0"/>
              <a:cs typeface="Arial" panose="020B0604020202020204" pitchFamily="34" charset="0"/>
            </a:endParaRPr>
          </a:p>
          <a:p>
            <a:pPr marL="109728" indent="0" fontAlgn="auto">
              <a:buFont typeface="Wingdings 3"/>
              <a:buNone/>
            </a:pPr>
            <a:endParaRPr lang="en-US" altLang="en-US" sz="2800" dirty="0">
              <a:latin typeface="Arial" panose="020B0604020202020204" pitchFamily="34" charset="0"/>
              <a:cs typeface="Arial" panose="020B0604020202020204" pitchFamily="34" charset="0"/>
            </a:endParaRPr>
          </a:p>
          <a:p>
            <a:pPr marL="109728" indent="0" fontAlgn="auto">
              <a:buFont typeface="Wingdings 3"/>
              <a:buNone/>
            </a:pPr>
            <a:endParaRPr lang="en-US" altLang="en-US" sz="2800" dirty="0">
              <a:latin typeface="Arial" panose="020B0604020202020204" pitchFamily="34" charset="0"/>
              <a:cs typeface="Arial" panose="020B0604020202020204" pitchFamily="34" charset="0"/>
            </a:endParaRPr>
          </a:p>
          <a:p>
            <a:pPr marL="109728" indent="0" fontAlgn="auto">
              <a:buFont typeface="Wingdings 3"/>
              <a:buNone/>
            </a:pPr>
            <a:endParaRPr lang="en-US" altLang="en-US" sz="2800" dirty="0">
              <a:latin typeface="Arial" panose="020B0604020202020204" pitchFamily="34" charset="0"/>
              <a:cs typeface="Arial" panose="020B0604020202020204" pitchFamily="34" charset="0"/>
            </a:endParaRPr>
          </a:p>
          <a:p>
            <a:pPr lvl="1" fontAlgn="auto">
              <a:spcAft>
                <a:spcPts val="0"/>
              </a:spcAft>
            </a:pPr>
            <a:endParaRPr lang="en-US" altLang="en-US" sz="2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AEC0C5D-9BC6-4402-BFB3-84F3354F4E9E}"/>
              </a:ext>
            </a:extLst>
          </p:cNvPr>
          <p:cNvPicPr>
            <a:picLocks noChangeAspect="1"/>
          </p:cNvPicPr>
          <p:nvPr/>
        </p:nvPicPr>
        <p:blipFill>
          <a:blip r:embed="rId4"/>
          <a:stretch>
            <a:fillRect/>
          </a:stretch>
        </p:blipFill>
        <p:spPr>
          <a:xfrm>
            <a:off x="95321" y="1600200"/>
            <a:ext cx="9144000" cy="4458474"/>
          </a:xfrm>
          <a:prstGeom prst="rect">
            <a:avLst/>
          </a:prstGeom>
        </p:spPr>
      </p:pic>
      <p:sp>
        <p:nvSpPr>
          <p:cNvPr id="4" name="Rectangle 3">
            <a:extLst>
              <a:ext uri="{FF2B5EF4-FFF2-40B4-BE49-F238E27FC236}">
                <a16:creationId xmlns:a16="http://schemas.microsoft.com/office/drawing/2014/main" id="{813B0780-ED8C-43D0-999D-982C3F255BA2}"/>
              </a:ext>
            </a:extLst>
          </p:cNvPr>
          <p:cNvSpPr/>
          <p:nvPr/>
        </p:nvSpPr>
        <p:spPr>
          <a:xfrm>
            <a:off x="4632141" y="2779295"/>
            <a:ext cx="838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175</a:t>
            </a:r>
          </a:p>
        </p:txBody>
      </p:sp>
      <p:sp>
        <p:nvSpPr>
          <p:cNvPr id="15" name="Rectangle 14">
            <a:extLst>
              <a:ext uri="{FF2B5EF4-FFF2-40B4-BE49-F238E27FC236}">
                <a16:creationId xmlns:a16="http://schemas.microsoft.com/office/drawing/2014/main" id="{9EF584AC-D441-4918-BF6E-B8EF8874216B}"/>
              </a:ext>
            </a:extLst>
          </p:cNvPr>
          <p:cNvSpPr/>
          <p:nvPr/>
        </p:nvSpPr>
        <p:spPr>
          <a:xfrm>
            <a:off x="7467600" y="2803358"/>
            <a:ext cx="838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40</a:t>
            </a:r>
          </a:p>
        </p:txBody>
      </p:sp>
      <p:sp>
        <p:nvSpPr>
          <p:cNvPr id="17" name="Rectangle 16">
            <a:extLst>
              <a:ext uri="{FF2B5EF4-FFF2-40B4-BE49-F238E27FC236}">
                <a16:creationId xmlns:a16="http://schemas.microsoft.com/office/drawing/2014/main" id="{DC45A6B0-3ABC-412E-B4F6-44E9E753A900}"/>
              </a:ext>
            </a:extLst>
          </p:cNvPr>
          <p:cNvSpPr/>
          <p:nvPr/>
        </p:nvSpPr>
        <p:spPr>
          <a:xfrm>
            <a:off x="2590800" y="3638937"/>
            <a:ext cx="838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35</a:t>
            </a:r>
          </a:p>
        </p:txBody>
      </p:sp>
      <p:sp>
        <p:nvSpPr>
          <p:cNvPr id="18" name="Rectangle 17">
            <a:extLst>
              <a:ext uri="{FF2B5EF4-FFF2-40B4-BE49-F238E27FC236}">
                <a16:creationId xmlns:a16="http://schemas.microsoft.com/office/drawing/2014/main" id="{C65AC090-B1FE-4F95-B9DB-733AA38D48D0}"/>
              </a:ext>
            </a:extLst>
          </p:cNvPr>
          <p:cNvSpPr/>
          <p:nvPr/>
        </p:nvSpPr>
        <p:spPr>
          <a:xfrm>
            <a:off x="6172200" y="3733799"/>
            <a:ext cx="838200" cy="276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19" name="Rectangle 18">
            <a:extLst>
              <a:ext uri="{FF2B5EF4-FFF2-40B4-BE49-F238E27FC236}">
                <a16:creationId xmlns:a16="http://schemas.microsoft.com/office/drawing/2014/main" id="{9D73FBB4-B753-4421-B2A2-1706734FA821}"/>
              </a:ext>
            </a:extLst>
          </p:cNvPr>
          <p:cNvSpPr/>
          <p:nvPr/>
        </p:nvSpPr>
        <p:spPr>
          <a:xfrm>
            <a:off x="2590800" y="4226479"/>
            <a:ext cx="79206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173</a:t>
            </a:r>
          </a:p>
        </p:txBody>
      </p:sp>
      <p:sp>
        <p:nvSpPr>
          <p:cNvPr id="20" name="Rectangle 19">
            <a:extLst>
              <a:ext uri="{FF2B5EF4-FFF2-40B4-BE49-F238E27FC236}">
                <a16:creationId xmlns:a16="http://schemas.microsoft.com/office/drawing/2014/main" id="{41A8F43F-43CE-4CB5-870D-871DEB57C66D}"/>
              </a:ext>
            </a:extLst>
          </p:cNvPr>
          <p:cNvSpPr/>
          <p:nvPr/>
        </p:nvSpPr>
        <p:spPr>
          <a:xfrm>
            <a:off x="7848600" y="4240516"/>
            <a:ext cx="838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0</a:t>
            </a:r>
          </a:p>
        </p:txBody>
      </p:sp>
      <p:sp>
        <p:nvSpPr>
          <p:cNvPr id="21" name="Rectangle 20">
            <a:extLst>
              <a:ext uri="{FF2B5EF4-FFF2-40B4-BE49-F238E27FC236}">
                <a16:creationId xmlns:a16="http://schemas.microsoft.com/office/drawing/2014/main" id="{6C298E46-CACA-45A2-9536-28625723ABDA}"/>
              </a:ext>
            </a:extLst>
          </p:cNvPr>
          <p:cNvSpPr/>
          <p:nvPr/>
        </p:nvSpPr>
        <p:spPr>
          <a:xfrm>
            <a:off x="2286000" y="5257800"/>
            <a:ext cx="8382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3A1EF5C-32A0-463A-AB9D-71729B468217}"/>
              </a:ext>
            </a:extLst>
          </p:cNvPr>
          <p:cNvSpPr/>
          <p:nvPr/>
        </p:nvSpPr>
        <p:spPr>
          <a:xfrm>
            <a:off x="4930923" y="5257800"/>
            <a:ext cx="685801"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50FCCB5-C49B-49C7-936C-5F24FCFBB60D}"/>
              </a:ext>
            </a:extLst>
          </p:cNvPr>
          <p:cNvSpPr/>
          <p:nvPr/>
        </p:nvSpPr>
        <p:spPr>
          <a:xfrm>
            <a:off x="7283081" y="5185737"/>
            <a:ext cx="8382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0183479"/>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381001" y="1371600"/>
            <a:ext cx="8502280" cy="5164060"/>
          </a:xfrm>
        </p:spPr>
        <p:txBody>
          <a:bodyPr>
            <a:normAutofit/>
          </a:bodyPr>
          <a:lstStyle/>
          <a:p>
            <a:pPr eaLnBrk="1" hangingPunct="1">
              <a:lnSpc>
                <a:spcPct val="90000"/>
              </a:lnSpc>
              <a:buFont typeface="Arial" pitchFamily="34" charset="0"/>
              <a:buNone/>
            </a:pPr>
            <a:endParaRPr lang="en-US" altLang="en-US" sz="13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sz="5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altLang="en-US" sz="36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sz="26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lvl="2"/>
            <a:endParaRPr lang="en-US" sz="1200" dirty="0">
              <a:latin typeface="Arial" panose="020B0604020202020204" pitchFamily="34" charset="0"/>
              <a:cs typeface="Arial" panose="020B0604020202020204" pitchFamily="34" charset="0"/>
            </a:endParaRPr>
          </a:p>
          <a:p>
            <a:pPr marL="598932" lvl="1" indent="-342900">
              <a:buFont typeface="Arial" panose="020B0604020202020204" pitchFamily="34" charset="0"/>
              <a:buChar char="•"/>
            </a:pPr>
            <a:endParaRPr lang="en-US" altLang="en-US" sz="3200" dirty="0">
              <a:latin typeface="Arial" panose="020B0604020202020204" pitchFamily="34" charset="0"/>
              <a:cs typeface="Arial" panose="020B0604020202020204" pitchFamily="34" charset="0"/>
            </a:endParaRPr>
          </a:p>
          <a:p>
            <a:pPr marL="950976" lvl="2" indent="-457200">
              <a:buFont typeface="Arial" panose="020B0604020202020204" pitchFamily="34" charset="0"/>
              <a:buChar char="−"/>
            </a:pPr>
            <a:endParaRPr lang="en-US" altLang="en-US" sz="400" dirty="0">
              <a:latin typeface="Arial" panose="020B0604020202020204" pitchFamily="34" charset="0"/>
              <a:cs typeface="Arial" panose="020B0604020202020204" pitchFamily="34" charset="0"/>
            </a:endParaRPr>
          </a:p>
          <a:p>
            <a:pPr marL="137160" indent="0">
              <a:buNone/>
            </a:pPr>
            <a:endParaRPr lang="en-US" altLang="en-US" sz="2800" dirty="0">
              <a:latin typeface="Arial" panose="020B0604020202020204" pitchFamily="34" charset="0"/>
              <a:cs typeface="Arial" panose="020B0604020202020204" pitchFamily="34" charset="0"/>
            </a:endParaRPr>
          </a:p>
          <a:p>
            <a:pPr marL="109728" indent="0">
              <a:buNone/>
            </a:pPr>
            <a:endParaRPr lang="en-US" altLang="en-US" sz="2800" dirty="0">
              <a:latin typeface="Arial" panose="020B0604020202020204" pitchFamily="34" charset="0"/>
              <a:cs typeface="Arial" panose="020B0604020202020204" pitchFamily="34" charset="0"/>
            </a:endParaRPr>
          </a:p>
          <a:p>
            <a:pPr marL="109728" indent="0">
              <a:buNone/>
            </a:pPr>
            <a:endParaRPr lang="en-US" altLang="en-US" sz="2800" dirty="0">
              <a:latin typeface="Arial" panose="020B0604020202020204" pitchFamily="34" charset="0"/>
              <a:cs typeface="Arial" panose="020B0604020202020204" pitchFamily="34" charset="0"/>
            </a:endParaRPr>
          </a:p>
          <a:p>
            <a:pPr marL="109728" indent="0">
              <a:buNone/>
            </a:pPr>
            <a:endParaRPr lang="en-US" altLang="en-US" sz="2800" dirty="0">
              <a:latin typeface="Arial" panose="020B0604020202020204" pitchFamily="34" charset="0"/>
              <a:cs typeface="Arial" panose="020B0604020202020204" pitchFamily="34" charset="0"/>
            </a:endParaRPr>
          </a:p>
          <a:p>
            <a:pPr lvl="1" eaLnBrk="1" hangingPunct="1"/>
            <a:endParaRPr lang="en-US" altLang="en-US" sz="2800" dirty="0">
              <a:latin typeface="Arial" panose="020B0604020202020204" pitchFamily="34" charset="0"/>
              <a:cs typeface="Arial" panose="020B0604020202020204" pitchFamily="34" charset="0"/>
            </a:endParaRPr>
          </a:p>
        </p:txBody>
      </p:sp>
      <p:sp>
        <p:nvSpPr>
          <p:cNvPr id="50178" name="Rectangle 2"/>
          <p:cNvSpPr>
            <a:spLocks noGrp="1" noChangeArrowheads="1"/>
          </p:cNvSpPr>
          <p:nvPr>
            <p:ph type="title"/>
          </p:nvPr>
        </p:nvSpPr>
        <p:spPr>
          <a:xfrm>
            <a:off x="914400" y="277813"/>
            <a:ext cx="7772400" cy="1093787"/>
          </a:xfrm>
        </p:spPr>
        <p:txBody>
          <a:bodyPr>
            <a:normAutofit fontScale="90000"/>
          </a:bodyPr>
          <a:lstStyle/>
          <a:p>
            <a:pPr algn="ctr" eaLnBrk="1" hangingPunct="1"/>
            <a:r>
              <a:rPr lang="en-US" altLang="en-US" sz="4400" dirty="0">
                <a:solidFill>
                  <a:schemeClr val="tx1"/>
                </a:solidFill>
                <a:effectLst/>
                <a:latin typeface="Arial Black" panose="020B0A04020102020204" pitchFamily="34" charset="0"/>
              </a:rPr>
              <a:t>Election Officials </a:t>
            </a:r>
            <a:br>
              <a:rPr lang="en-US" altLang="en-US" sz="4400" dirty="0">
                <a:solidFill>
                  <a:schemeClr val="tx1"/>
                </a:solidFill>
                <a:effectLst/>
                <a:latin typeface="Arial Black" panose="020B0A04020102020204" pitchFamily="34" charset="0"/>
              </a:rPr>
            </a:br>
            <a:r>
              <a:rPr lang="en-US" altLang="en-US" sz="4400" dirty="0">
                <a:solidFill>
                  <a:schemeClr val="tx1"/>
                </a:solidFill>
                <a:effectLst/>
                <a:latin typeface="Arial Black" panose="020B0A04020102020204" pitchFamily="34" charset="0"/>
              </a:rPr>
              <a:t>Certification </a:t>
            </a:r>
          </a:p>
        </p:txBody>
      </p:sp>
      <p:grpSp>
        <p:nvGrpSpPr>
          <p:cNvPr id="10" name="Group 9"/>
          <p:cNvGrpSpPr/>
          <p:nvPr/>
        </p:nvGrpSpPr>
        <p:grpSpPr>
          <a:xfrm>
            <a:off x="8084289" y="76201"/>
            <a:ext cx="835985" cy="769278"/>
            <a:chOff x="7924800" y="76201"/>
            <a:chExt cx="971550" cy="990600"/>
          </a:xfrm>
        </p:grpSpPr>
        <p:grpSp>
          <p:nvGrpSpPr>
            <p:cNvPr id="11" name="Group 10"/>
            <p:cNvGrpSpPr/>
            <p:nvPr/>
          </p:nvGrpSpPr>
          <p:grpSpPr>
            <a:xfrm>
              <a:off x="7924800" y="76201"/>
              <a:ext cx="971550" cy="990600"/>
              <a:chOff x="4724400" y="2590800"/>
              <a:chExt cx="1123950" cy="1069227"/>
            </a:xfrm>
          </p:grpSpPr>
          <p:pic>
            <p:nvPicPr>
              <p:cNvPr id="13" name="Picture 2" descr="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90800"/>
                <a:ext cx="1123950" cy="1069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4" name="TextBox 13"/>
              <p:cNvSpPr txBox="1"/>
              <p:nvPr/>
            </p:nvSpPr>
            <p:spPr>
              <a:xfrm>
                <a:off x="4739092" y="2793207"/>
                <a:ext cx="969681" cy="427783"/>
              </a:xfrm>
              <a:prstGeom prst="rect">
                <a:avLst/>
              </a:prstGeom>
              <a:noFill/>
            </p:spPr>
            <p:txBody>
              <a:bodyPr wrap="square" rtlCol="0">
                <a:spAutoFit/>
              </a:bodyPr>
              <a:lstStyle/>
              <a:p>
                <a:pPr algn="ctr"/>
                <a:endParaRPr lang="en-US" sz="1400" dirty="0"/>
              </a:p>
            </p:txBody>
          </p:sp>
        </p:grpSp>
        <p:sp>
          <p:nvSpPr>
            <p:cNvPr id="12" name="TextBox 11"/>
            <p:cNvSpPr txBox="1"/>
            <p:nvPr/>
          </p:nvSpPr>
          <p:spPr>
            <a:xfrm>
              <a:off x="7967791" y="393155"/>
              <a:ext cx="885567" cy="356692"/>
            </a:xfrm>
            <a:prstGeom prst="rect">
              <a:avLst/>
            </a:prstGeom>
            <a:noFill/>
          </p:spPr>
          <p:txBody>
            <a:bodyPr wrap="square" rtlCol="0">
              <a:spAutoFit/>
            </a:bodyPr>
            <a:lstStyle/>
            <a:p>
              <a:pPr algn="ctr"/>
              <a:r>
                <a:rPr lang="en-US" sz="1200" b="1" dirty="0"/>
                <a:t>WEC</a:t>
              </a:r>
            </a:p>
          </p:txBody>
        </p:sp>
      </p:grpSp>
      <p:sp>
        <p:nvSpPr>
          <p:cNvPr id="16" name="Rectangle 3">
            <a:extLst>
              <a:ext uri="{FF2B5EF4-FFF2-40B4-BE49-F238E27FC236}">
                <a16:creationId xmlns:a16="http://schemas.microsoft.com/office/drawing/2014/main" id="{E1AC202D-9B62-48FE-9892-47C2102695BB}"/>
              </a:ext>
            </a:extLst>
          </p:cNvPr>
          <p:cNvSpPr txBox="1">
            <a:spLocks noChangeArrowheads="1"/>
          </p:cNvSpPr>
          <p:nvPr/>
        </p:nvSpPr>
        <p:spPr>
          <a:xfrm>
            <a:off x="381001" y="1155786"/>
            <a:ext cx="8502280" cy="5379874"/>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lnSpc>
                <a:spcPct val="90000"/>
              </a:lnSpc>
              <a:buFont typeface="Arial" pitchFamily="34" charset="0"/>
              <a:buNone/>
            </a:pPr>
            <a:endParaRPr lang="en-US" altLang="en-US" sz="1300" dirty="0">
              <a:latin typeface="Arial" panose="020B0604020202020204" pitchFamily="34" charset="0"/>
              <a:cs typeface="Arial" panose="020B0604020202020204" pitchFamily="34" charset="0"/>
            </a:endParaRPr>
          </a:p>
          <a:p>
            <a:pPr marL="713232" lvl="1" indent="-457200" fontAlgn="auto">
              <a:spcAft>
                <a:spcPts val="0"/>
              </a:spcAft>
              <a:buFont typeface="Wingdings" panose="05000000000000000000" pitchFamily="2" charset="2"/>
              <a:buChar char="§"/>
            </a:pPr>
            <a:endParaRPr lang="en-US" sz="500" dirty="0">
              <a:latin typeface="Arial" panose="020B0604020202020204" pitchFamily="34" charset="0"/>
              <a:cs typeface="Arial" panose="020B0604020202020204" pitchFamily="34" charset="0"/>
            </a:endParaRPr>
          </a:p>
          <a:p>
            <a:pPr marL="713232" lvl="1" indent="-457200" fontAlgn="auto">
              <a:spcAft>
                <a:spcPts val="0"/>
              </a:spcAft>
              <a:buFont typeface="Wingdings" panose="05000000000000000000" pitchFamily="2" charset="2"/>
              <a:buChar char="§"/>
            </a:pPr>
            <a:endParaRPr lang="en-US" sz="2600" dirty="0">
              <a:latin typeface="Arial" panose="020B0604020202020204" pitchFamily="34" charset="0"/>
              <a:cs typeface="Arial" panose="020B0604020202020204" pitchFamily="34" charset="0"/>
            </a:endParaRPr>
          </a:p>
          <a:p>
            <a:pPr marL="713232" lvl="1" indent="-457200" fontAlgn="auto">
              <a:spcAft>
                <a:spcPts val="0"/>
              </a:spcAft>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lvl="2" fontAlgn="auto">
              <a:spcAft>
                <a:spcPts val="0"/>
              </a:spcAft>
            </a:pPr>
            <a:endParaRPr lang="en-US" sz="1200" dirty="0">
              <a:latin typeface="Arial" panose="020B0604020202020204" pitchFamily="34" charset="0"/>
              <a:cs typeface="Arial" panose="020B0604020202020204" pitchFamily="34" charset="0"/>
            </a:endParaRPr>
          </a:p>
          <a:p>
            <a:pPr marL="598932" lvl="1" indent="-342900" fontAlgn="auto">
              <a:spcAft>
                <a:spcPts val="0"/>
              </a:spcAft>
              <a:buFont typeface="Arial" panose="020B0604020202020204" pitchFamily="34" charset="0"/>
              <a:buChar char="•"/>
            </a:pPr>
            <a:endParaRPr lang="en-US" altLang="en-US" sz="3200" dirty="0">
              <a:latin typeface="Arial" panose="020B0604020202020204" pitchFamily="34" charset="0"/>
              <a:cs typeface="Arial" panose="020B0604020202020204" pitchFamily="34" charset="0"/>
            </a:endParaRPr>
          </a:p>
          <a:p>
            <a:pPr marL="950976" lvl="2" indent="-457200" fontAlgn="auto">
              <a:spcAft>
                <a:spcPts val="0"/>
              </a:spcAft>
              <a:buFont typeface="Arial" panose="020B0604020202020204" pitchFamily="34" charset="0"/>
              <a:buChar char="−"/>
            </a:pPr>
            <a:endParaRPr lang="en-US" altLang="en-US" sz="400" dirty="0">
              <a:latin typeface="Arial" panose="020B0604020202020204" pitchFamily="34" charset="0"/>
              <a:cs typeface="Arial" panose="020B0604020202020204" pitchFamily="34" charset="0"/>
            </a:endParaRPr>
          </a:p>
          <a:p>
            <a:pPr marL="137160" indent="0" fontAlgn="auto">
              <a:buFont typeface="Wingdings 3"/>
              <a:buNone/>
            </a:pPr>
            <a:endParaRPr lang="en-US" altLang="en-US" sz="2800" dirty="0">
              <a:latin typeface="Arial" panose="020B0604020202020204" pitchFamily="34" charset="0"/>
              <a:cs typeface="Arial" panose="020B0604020202020204" pitchFamily="34" charset="0"/>
            </a:endParaRPr>
          </a:p>
          <a:p>
            <a:pPr marL="109728" indent="0" fontAlgn="auto">
              <a:buFont typeface="Wingdings 3"/>
              <a:buNone/>
            </a:pPr>
            <a:endParaRPr lang="en-US" altLang="en-US" sz="2800" dirty="0">
              <a:latin typeface="Arial" panose="020B0604020202020204" pitchFamily="34" charset="0"/>
              <a:cs typeface="Arial" panose="020B0604020202020204" pitchFamily="34" charset="0"/>
            </a:endParaRPr>
          </a:p>
          <a:p>
            <a:pPr marL="109728" indent="0" fontAlgn="auto">
              <a:buFont typeface="Wingdings 3"/>
              <a:buNone/>
            </a:pPr>
            <a:endParaRPr lang="en-US" altLang="en-US" sz="2800" dirty="0">
              <a:latin typeface="Arial" panose="020B0604020202020204" pitchFamily="34" charset="0"/>
              <a:cs typeface="Arial" panose="020B0604020202020204" pitchFamily="34" charset="0"/>
            </a:endParaRPr>
          </a:p>
          <a:p>
            <a:pPr marL="109728" indent="0" fontAlgn="auto">
              <a:buFont typeface="Wingdings 3"/>
              <a:buNone/>
            </a:pPr>
            <a:endParaRPr lang="en-US" altLang="en-US" sz="2800" dirty="0">
              <a:latin typeface="Arial" panose="020B0604020202020204" pitchFamily="34" charset="0"/>
              <a:cs typeface="Arial" panose="020B0604020202020204" pitchFamily="34" charset="0"/>
            </a:endParaRPr>
          </a:p>
          <a:p>
            <a:pPr lvl="1" fontAlgn="auto">
              <a:spcAft>
                <a:spcPts val="0"/>
              </a:spcAft>
            </a:pPr>
            <a:endParaRPr lang="en-US" altLang="en-US" sz="28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FDDEB782-E854-47A6-8964-71F1E489EF35}"/>
              </a:ext>
            </a:extLst>
          </p:cNvPr>
          <p:cNvPicPr>
            <a:picLocks noChangeAspect="1"/>
          </p:cNvPicPr>
          <p:nvPr/>
        </p:nvPicPr>
        <p:blipFill>
          <a:blip r:embed="rId4"/>
          <a:stretch>
            <a:fillRect/>
          </a:stretch>
        </p:blipFill>
        <p:spPr>
          <a:xfrm>
            <a:off x="60141" y="1445048"/>
            <a:ext cx="9144000" cy="5309687"/>
          </a:xfrm>
          <a:prstGeom prst="rect">
            <a:avLst/>
          </a:prstGeom>
          <a:blipFill>
            <a:blip r:embed="rId5"/>
            <a:stretch>
              <a:fillRect/>
            </a:stretch>
          </a:blipFill>
        </p:spPr>
      </p:pic>
      <p:sp>
        <p:nvSpPr>
          <p:cNvPr id="9" name="Rectangle 8">
            <a:extLst>
              <a:ext uri="{FF2B5EF4-FFF2-40B4-BE49-F238E27FC236}">
                <a16:creationId xmlns:a16="http://schemas.microsoft.com/office/drawing/2014/main" id="{A4383712-2AE6-4DEE-8F83-D8E5DDC496AD}"/>
              </a:ext>
            </a:extLst>
          </p:cNvPr>
          <p:cNvSpPr/>
          <p:nvPr/>
        </p:nvSpPr>
        <p:spPr>
          <a:xfrm>
            <a:off x="914400" y="2157663"/>
            <a:ext cx="3124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0000"/>
                </a:solidFill>
                <a:latin typeface="Blackadder ITC" panose="04020505051007020D02" pitchFamily="82" charset="0"/>
              </a:rPr>
              <a:t>    </a:t>
            </a:r>
            <a:r>
              <a:rPr lang="en-US" sz="3200" dirty="0">
                <a:solidFill>
                  <a:srgbClr val="002060"/>
                </a:solidFill>
                <a:latin typeface="Blackadder ITC" panose="04020505051007020D02" pitchFamily="82" charset="0"/>
              </a:rPr>
              <a:t>Amy </a:t>
            </a:r>
            <a:r>
              <a:rPr lang="en-US" sz="3200" dirty="0" err="1">
                <a:solidFill>
                  <a:srgbClr val="002060"/>
                </a:solidFill>
                <a:latin typeface="Blackadder ITC" panose="04020505051007020D02" pitchFamily="82" charset="0"/>
              </a:rPr>
              <a:t>Catrell</a:t>
            </a:r>
            <a:endParaRPr lang="en-US" sz="3200" dirty="0">
              <a:solidFill>
                <a:srgbClr val="002060"/>
              </a:solidFill>
              <a:latin typeface="Blackadder ITC" panose="04020505051007020D02" pitchFamily="82" charset="0"/>
            </a:endParaRPr>
          </a:p>
        </p:txBody>
      </p:sp>
      <p:sp>
        <p:nvSpPr>
          <p:cNvPr id="18" name="Rectangle 17">
            <a:extLst>
              <a:ext uri="{FF2B5EF4-FFF2-40B4-BE49-F238E27FC236}">
                <a16:creationId xmlns:a16="http://schemas.microsoft.com/office/drawing/2014/main" id="{A7B42B21-77D8-4DD1-93B0-860F74E08ACA}"/>
              </a:ext>
            </a:extLst>
          </p:cNvPr>
          <p:cNvSpPr/>
          <p:nvPr/>
        </p:nvSpPr>
        <p:spPr>
          <a:xfrm>
            <a:off x="914400" y="2566653"/>
            <a:ext cx="3124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latin typeface="Bradley Hand ITC" panose="03070402050302030203" pitchFamily="66" charset="0"/>
              </a:rPr>
              <a:t>  Shawn </a:t>
            </a:r>
            <a:r>
              <a:rPr lang="en-US" sz="2800" b="1" dirty="0" err="1">
                <a:solidFill>
                  <a:srgbClr val="002060"/>
                </a:solidFill>
                <a:latin typeface="Bradley Hand ITC" panose="03070402050302030203" pitchFamily="66" charset="0"/>
              </a:rPr>
              <a:t>Gebert</a:t>
            </a:r>
            <a:endParaRPr lang="en-US" sz="2800" b="1" dirty="0">
              <a:solidFill>
                <a:srgbClr val="002060"/>
              </a:solidFill>
              <a:latin typeface="Bradley Hand ITC" panose="03070402050302030203" pitchFamily="66" charset="0"/>
            </a:endParaRPr>
          </a:p>
        </p:txBody>
      </p:sp>
      <p:sp>
        <p:nvSpPr>
          <p:cNvPr id="28" name="Rectangle 27">
            <a:extLst>
              <a:ext uri="{FF2B5EF4-FFF2-40B4-BE49-F238E27FC236}">
                <a16:creationId xmlns:a16="http://schemas.microsoft.com/office/drawing/2014/main" id="{3A3B7C5A-78D2-4E97-A582-20AF69E1A139}"/>
              </a:ext>
            </a:extLst>
          </p:cNvPr>
          <p:cNvSpPr/>
          <p:nvPr/>
        </p:nvSpPr>
        <p:spPr>
          <a:xfrm>
            <a:off x="5380085" y="2078710"/>
            <a:ext cx="762000" cy="579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6 am</a:t>
            </a:r>
          </a:p>
        </p:txBody>
      </p:sp>
      <p:sp>
        <p:nvSpPr>
          <p:cNvPr id="30" name="Rectangle 29">
            <a:extLst>
              <a:ext uri="{FF2B5EF4-FFF2-40B4-BE49-F238E27FC236}">
                <a16:creationId xmlns:a16="http://schemas.microsoft.com/office/drawing/2014/main" id="{B6867FF3-D150-4824-AFEB-2EDF5242896F}"/>
              </a:ext>
            </a:extLst>
          </p:cNvPr>
          <p:cNvSpPr/>
          <p:nvPr/>
        </p:nvSpPr>
        <p:spPr>
          <a:xfrm>
            <a:off x="280772" y="4709112"/>
            <a:ext cx="3124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Forte" panose="03060902040502070203" pitchFamily="66" charset="0"/>
              </a:rPr>
              <a:t>Richard Rydecki</a:t>
            </a:r>
          </a:p>
        </p:txBody>
      </p:sp>
      <p:sp>
        <p:nvSpPr>
          <p:cNvPr id="31" name="Rectangle 30">
            <a:extLst>
              <a:ext uri="{FF2B5EF4-FFF2-40B4-BE49-F238E27FC236}">
                <a16:creationId xmlns:a16="http://schemas.microsoft.com/office/drawing/2014/main" id="{581AB9BF-E65A-4AB0-85F1-8D7631D0C1AF}"/>
              </a:ext>
            </a:extLst>
          </p:cNvPr>
          <p:cNvSpPr/>
          <p:nvPr/>
        </p:nvSpPr>
        <p:spPr>
          <a:xfrm>
            <a:off x="280772" y="5684172"/>
            <a:ext cx="3124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32" name="Rectangle 31">
            <a:extLst>
              <a:ext uri="{FF2B5EF4-FFF2-40B4-BE49-F238E27FC236}">
                <a16:creationId xmlns:a16="http://schemas.microsoft.com/office/drawing/2014/main" id="{F772DC45-116A-4B8C-ACB1-1931E73141CB}"/>
              </a:ext>
            </a:extLst>
          </p:cNvPr>
          <p:cNvSpPr/>
          <p:nvPr/>
        </p:nvSpPr>
        <p:spPr>
          <a:xfrm>
            <a:off x="914400" y="2987470"/>
            <a:ext cx="3124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Bradley Hand ITC" panose="03070402050302030203" pitchFamily="66" charset="0"/>
              </a:rPr>
              <a:t>  </a:t>
            </a:r>
            <a:r>
              <a:rPr lang="en-US" sz="2800" b="1" dirty="0">
                <a:solidFill>
                  <a:srgbClr val="002060"/>
                </a:solidFill>
                <a:latin typeface="Bradley Hand ITC" panose="03070402050302030203" pitchFamily="66" charset="0"/>
              </a:rPr>
              <a:t>Mari Lou Short</a:t>
            </a:r>
          </a:p>
        </p:txBody>
      </p:sp>
      <p:sp>
        <p:nvSpPr>
          <p:cNvPr id="2" name="Rectangle 1">
            <a:extLst>
              <a:ext uri="{FF2B5EF4-FFF2-40B4-BE49-F238E27FC236}">
                <a16:creationId xmlns:a16="http://schemas.microsoft.com/office/drawing/2014/main" id="{C770549E-AC65-4095-8296-ED3BE633FA87}"/>
              </a:ext>
            </a:extLst>
          </p:cNvPr>
          <p:cNvSpPr/>
          <p:nvPr/>
        </p:nvSpPr>
        <p:spPr>
          <a:xfrm>
            <a:off x="4343400" y="4709112"/>
            <a:ext cx="76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DC2A77D-A096-4A8C-9AF8-ED3F4720822C}"/>
              </a:ext>
            </a:extLst>
          </p:cNvPr>
          <p:cNvSpPr/>
          <p:nvPr/>
        </p:nvSpPr>
        <p:spPr>
          <a:xfrm>
            <a:off x="6442892" y="2249573"/>
            <a:ext cx="1100907" cy="212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10 pm</a:t>
            </a:r>
          </a:p>
        </p:txBody>
      </p:sp>
      <p:sp>
        <p:nvSpPr>
          <p:cNvPr id="34" name="Rectangle 33">
            <a:extLst>
              <a:ext uri="{FF2B5EF4-FFF2-40B4-BE49-F238E27FC236}">
                <a16:creationId xmlns:a16="http://schemas.microsoft.com/office/drawing/2014/main" id="{18D53958-1211-420B-9F96-F39FE67FFB73}"/>
              </a:ext>
            </a:extLst>
          </p:cNvPr>
          <p:cNvSpPr/>
          <p:nvPr/>
        </p:nvSpPr>
        <p:spPr>
          <a:xfrm>
            <a:off x="4979084" y="2960449"/>
            <a:ext cx="1574116" cy="431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6 am</a:t>
            </a:r>
          </a:p>
        </p:txBody>
      </p:sp>
      <p:sp>
        <p:nvSpPr>
          <p:cNvPr id="35" name="Rectangle 34">
            <a:extLst>
              <a:ext uri="{FF2B5EF4-FFF2-40B4-BE49-F238E27FC236}">
                <a16:creationId xmlns:a16="http://schemas.microsoft.com/office/drawing/2014/main" id="{756AFA3E-5085-4C96-B7C9-C2E5ED74775E}"/>
              </a:ext>
            </a:extLst>
          </p:cNvPr>
          <p:cNvSpPr/>
          <p:nvPr/>
        </p:nvSpPr>
        <p:spPr>
          <a:xfrm>
            <a:off x="5562600" y="2904250"/>
            <a:ext cx="457200" cy="38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36" name="Rectangle 35">
            <a:extLst>
              <a:ext uri="{FF2B5EF4-FFF2-40B4-BE49-F238E27FC236}">
                <a16:creationId xmlns:a16="http://schemas.microsoft.com/office/drawing/2014/main" id="{A862AEC1-8087-42B2-9A18-A86C69F46EF5}"/>
              </a:ext>
            </a:extLst>
          </p:cNvPr>
          <p:cNvSpPr/>
          <p:nvPr/>
        </p:nvSpPr>
        <p:spPr>
          <a:xfrm>
            <a:off x="6434836" y="2249573"/>
            <a:ext cx="1100906" cy="1005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10 pm</a:t>
            </a:r>
          </a:p>
        </p:txBody>
      </p:sp>
      <p:sp>
        <p:nvSpPr>
          <p:cNvPr id="37" name="Rectangle 36">
            <a:extLst>
              <a:ext uri="{FF2B5EF4-FFF2-40B4-BE49-F238E27FC236}">
                <a16:creationId xmlns:a16="http://schemas.microsoft.com/office/drawing/2014/main" id="{6539EC6A-FD30-41A8-9F77-1BF55A298F6E}"/>
              </a:ext>
            </a:extLst>
          </p:cNvPr>
          <p:cNvSpPr/>
          <p:nvPr/>
        </p:nvSpPr>
        <p:spPr>
          <a:xfrm>
            <a:off x="6320660" y="2956682"/>
            <a:ext cx="1215082" cy="509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10 pm</a:t>
            </a:r>
          </a:p>
        </p:txBody>
      </p:sp>
      <p:sp>
        <p:nvSpPr>
          <p:cNvPr id="38" name="Rectangle 37">
            <a:extLst>
              <a:ext uri="{FF2B5EF4-FFF2-40B4-BE49-F238E27FC236}">
                <a16:creationId xmlns:a16="http://schemas.microsoft.com/office/drawing/2014/main" id="{21A6BEAA-B5BA-4AAB-984E-A677CFCA279E}"/>
              </a:ext>
            </a:extLst>
          </p:cNvPr>
          <p:cNvSpPr/>
          <p:nvPr/>
        </p:nvSpPr>
        <p:spPr>
          <a:xfrm>
            <a:off x="5277801" y="2505126"/>
            <a:ext cx="1100906" cy="487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6 am</a:t>
            </a:r>
          </a:p>
        </p:txBody>
      </p:sp>
      <p:sp>
        <p:nvSpPr>
          <p:cNvPr id="41" name="Rectangle 40">
            <a:extLst>
              <a:ext uri="{FF2B5EF4-FFF2-40B4-BE49-F238E27FC236}">
                <a16:creationId xmlns:a16="http://schemas.microsoft.com/office/drawing/2014/main" id="{3ECB571F-A810-4645-B87B-914F6623B921}"/>
              </a:ext>
            </a:extLst>
          </p:cNvPr>
          <p:cNvSpPr/>
          <p:nvPr/>
        </p:nvSpPr>
        <p:spPr>
          <a:xfrm>
            <a:off x="5418230" y="2658700"/>
            <a:ext cx="762000" cy="487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 </a:t>
            </a:r>
          </a:p>
        </p:txBody>
      </p:sp>
    </p:spTree>
    <p:extLst>
      <p:ext uri="{BB962C8B-B14F-4D97-AF65-F5344CB8AC3E}">
        <p14:creationId xmlns:p14="http://schemas.microsoft.com/office/powerpoint/2010/main" val="1740181433"/>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9">
            <a:extLst>
              <a:ext uri="{FF2B5EF4-FFF2-40B4-BE49-F238E27FC236}">
                <a16:creationId xmlns:a16="http://schemas.microsoft.com/office/drawing/2014/main" id="{59A6E4B8-D50C-47B3-980A-19FDC298291D}"/>
              </a:ext>
            </a:extLst>
          </p:cNvPr>
          <p:cNvSpPr>
            <a:spLocks noGrp="1" noChangeArrowheads="1"/>
          </p:cNvSpPr>
          <p:nvPr>
            <p:ph idx="1"/>
          </p:nvPr>
        </p:nvSpPr>
        <p:spPr>
          <a:xfrm>
            <a:off x="457200" y="1212069"/>
            <a:ext cx="8229600" cy="5282863"/>
          </a:xfrm>
        </p:spPr>
        <p:txBody>
          <a:bodyPr>
            <a:normAutofit/>
          </a:bodyPr>
          <a:lstStyle/>
          <a:p>
            <a:pPr>
              <a:buFont typeface="Wingdings" panose="05000000000000000000" pitchFamily="2" charset="2"/>
              <a:buChar char="§"/>
            </a:pPr>
            <a:endParaRPr lang="en-US" sz="3200" dirty="0">
              <a:latin typeface="Arial  "/>
            </a:endParaRPr>
          </a:p>
          <a:p>
            <a:pPr>
              <a:buFont typeface="Wingdings" panose="05000000000000000000" pitchFamily="2" charset="2"/>
              <a:buChar char="§"/>
            </a:pPr>
            <a:endParaRPr lang="en-US" sz="1100" dirty="0">
              <a:latin typeface="Arial  "/>
            </a:endParaRPr>
          </a:p>
          <a:p>
            <a:pPr marL="342900" indent="-342900">
              <a:buSzPct val="100000"/>
              <a:buFontTx/>
              <a:buChar char="‣"/>
            </a:pPr>
            <a:endParaRPr lang="en-US" altLang="en-US" sz="2800" dirty="0">
              <a:latin typeface="Arial" panose="020B0604020202020204" pitchFamily="34" charset="0"/>
              <a:cs typeface="Arial" panose="020B0604020202020204" pitchFamily="34" charset="0"/>
            </a:endParaRPr>
          </a:p>
          <a:p>
            <a:pPr marL="0" indent="0">
              <a:buSzPct val="100000"/>
              <a:buNone/>
            </a:pPr>
            <a:endParaRPr lang="en-US" altLang="en-US" sz="2800" dirty="0">
              <a:latin typeface="Arial" panose="020B0604020202020204" pitchFamily="34" charset="0"/>
              <a:cs typeface="Arial" panose="020B0604020202020204" pitchFamily="34" charset="0"/>
            </a:endParaRPr>
          </a:p>
          <a:p>
            <a:pPr marL="0" indent="0">
              <a:buSzPct val="100000"/>
              <a:buNone/>
            </a:pPr>
            <a:endParaRPr lang="en-US" altLang="en-US" sz="2400" dirty="0">
              <a:latin typeface="Arial" panose="020B0604020202020204" pitchFamily="34" charset="0"/>
              <a:cs typeface="Arial" panose="020B0604020202020204" pitchFamily="34" charset="0"/>
            </a:endParaRPr>
          </a:p>
          <a:p>
            <a:pPr marL="392113" lvl="1" indent="0">
              <a:buFont typeface="Verdana" panose="020B0604030504040204" pitchFamily="34" charset="0"/>
              <a:buNone/>
              <a:defRPr/>
            </a:pPr>
            <a:endParaRPr lang="en-US" altLang="en-US" sz="800" dirty="0">
              <a:latin typeface="+mj-lt"/>
              <a:cs typeface="Arial" panose="020B0604020202020204" pitchFamily="34" charset="0"/>
            </a:endParaRPr>
          </a:p>
          <a:p>
            <a:pPr lvl="1">
              <a:defRPr/>
            </a:pPr>
            <a:endParaRPr lang="en-US" altLang="en-US" sz="3000" dirty="0">
              <a:latin typeface="+mj-lt"/>
              <a:cs typeface="Arial" panose="020B0604020202020204" pitchFamily="34" charset="0"/>
            </a:endParaRPr>
          </a:p>
          <a:p>
            <a:pPr marL="109728" lvl="1" indent="0">
              <a:spcBef>
                <a:spcPts val="400"/>
              </a:spcBef>
              <a:buSzPct val="68000"/>
              <a:buFont typeface="Verdana" panose="020B0604030504040204" pitchFamily="34" charset="0"/>
              <a:buNone/>
              <a:defRPr/>
            </a:pPr>
            <a:endParaRPr lang="en-US" altLang="en-US" sz="2000" dirty="0">
              <a:latin typeface="Arial" panose="020B0604020202020204" pitchFamily="34" charset="0"/>
              <a:cs typeface="Arial" panose="020B0604020202020204" pitchFamily="34" charset="0"/>
            </a:endParaRPr>
          </a:p>
          <a:p>
            <a:pPr marL="365760" lvl="1" indent="-256032">
              <a:spcBef>
                <a:spcPts val="400"/>
              </a:spcBef>
              <a:buSzPct val="68000"/>
              <a:buFont typeface="Wingdings 3"/>
              <a:buChar char=""/>
              <a:defRPr/>
            </a:pPr>
            <a:endParaRPr lang="en-US" altLang="en-US" sz="2000" dirty="0">
              <a:latin typeface="Arial" panose="020B0604020202020204" pitchFamily="34" charset="0"/>
              <a:cs typeface="Arial" panose="020B0604020202020204" pitchFamily="34" charset="0"/>
            </a:endParaRPr>
          </a:p>
        </p:txBody>
      </p:sp>
      <p:sp>
        <p:nvSpPr>
          <p:cNvPr id="8194" name="Rectangle 18">
            <a:extLst>
              <a:ext uri="{FF2B5EF4-FFF2-40B4-BE49-F238E27FC236}">
                <a16:creationId xmlns:a16="http://schemas.microsoft.com/office/drawing/2014/main" id="{F5BC80A2-C0B5-4E4A-A602-A7AE4A5E70C2}"/>
              </a:ext>
            </a:extLst>
          </p:cNvPr>
          <p:cNvSpPr>
            <a:spLocks noGrp="1" noChangeArrowheads="1"/>
          </p:cNvSpPr>
          <p:nvPr>
            <p:ph type="title"/>
          </p:nvPr>
        </p:nvSpPr>
        <p:spPr>
          <a:xfrm>
            <a:off x="152400" y="221950"/>
            <a:ext cx="8767874" cy="1149650"/>
          </a:xfrm>
        </p:spPr>
        <p:txBody>
          <a:bodyPr>
            <a:noAutofit/>
          </a:bodyPr>
          <a:lstStyle/>
          <a:p>
            <a:pPr algn="ctr">
              <a:defRPr/>
            </a:pPr>
            <a:br>
              <a:rPr lang="en-US" altLang="en-US" sz="4000" dirty="0">
                <a:solidFill>
                  <a:schemeClr val="tx1"/>
                </a:solidFill>
                <a:effectLst/>
                <a:latin typeface="Arial Black" panose="020B0A04020102020204" pitchFamily="34" charset="0"/>
              </a:rPr>
            </a:br>
            <a:endParaRPr lang="en-US" altLang="en-US" sz="3200" dirty="0">
              <a:solidFill>
                <a:schemeClr val="tx1"/>
              </a:solidFill>
              <a:effectLst/>
              <a:latin typeface="Arial Black" panose="020B0A04020102020204" pitchFamily="34" charset="0"/>
            </a:endParaRPr>
          </a:p>
        </p:txBody>
      </p:sp>
      <p:grpSp>
        <p:nvGrpSpPr>
          <p:cNvPr id="35844" name="Group 9">
            <a:extLst>
              <a:ext uri="{FF2B5EF4-FFF2-40B4-BE49-F238E27FC236}">
                <a16:creationId xmlns:a16="http://schemas.microsoft.com/office/drawing/2014/main" id="{1E32CED9-6339-4B59-B017-DAFD650CFB92}"/>
              </a:ext>
            </a:extLst>
          </p:cNvPr>
          <p:cNvGrpSpPr>
            <a:grpSpLocks/>
          </p:cNvGrpSpPr>
          <p:nvPr/>
        </p:nvGrpSpPr>
        <p:grpSpPr bwMode="auto">
          <a:xfrm>
            <a:off x="8083550" y="76200"/>
            <a:ext cx="836613" cy="769938"/>
            <a:chOff x="7924800" y="76201"/>
            <a:chExt cx="971550" cy="990600"/>
          </a:xfrm>
        </p:grpSpPr>
        <p:grpSp>
          <p:nvGrpSpPr>
            <p:cNvPr id="35845" name="Group 15">
              <a:extLst>
                <a:ext uri="{FF2B5EF4-FFF2-40B4-BE49-F238E27FC236}">
                  <a16:creationId xmlns:a16="http://schemas.microsoft.com/office/drawing/2014/main" id="{6AA66DCA-2DD7-45E8-8799-1C2414C1F493}"/>
                </a:ext>
              </a:extLst>
            </p:cNvPr>
            <p:cNvGrpSpPr>
              <a:grpSpLocks/>
            </p:cNvGrpSpPr>
            <p:nvPr/>
          </p:nvGrpSpPr>
          <p:grpSpPr bwMode="auto">
            <a:xfrm>
              <a:off x="7924800" y="76201"/>
              <a:ext cx="971550" cy="990600"/>
              <a:chOff x="4724400" y="2590800"/>
              <a:chExt cx="1123950" cy="1069227"/>
            </a:xfrm>
          </p:grpSpPr>
          <p:pic>
            <p:nvPicPr>
              <p:cNvPr id="35847" name="Picture 2" descr="WI">
                <a:extLst>
                  <a:ext uri="{FF2B5EF4-FFF2-40B4-BE49-F238E27FC236}">
                    <a16:creationId xmlns:a16="http://schemas.microsoft.com/office/drawing/2014/main" id="{BAFE730C-4D89-4BEF-AF4C-D0B8C1456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90800"/>
                <a:ext cx="1123950" cy="1069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5848" name="TextBox 18">
                <a:extLst>
                  <a:ext uri="{FF2B5EF4-FFF2-40B4-BE49-F238E27FC236}">
                    <a16:creationId xmlns:a16="http://schemas.microsoft.com/office/drawing/2014/main" id="{261520B7-C33C-418F-A95D-92915B9EEEFB}"/>
                  </a:ext>
                </a:extLst>
              </p:cNvPr>
              <p:cNvSpPr txBox="1">
                <a:spLocks noChangeArrowheads="1"/>
              </p:cNvSpPr>
              <p:nvPr/>
            </p:nvSpPr>
            <p:spPr bwMode="auto">
              <a:xfrm>
                <a:off x="4739092" y="2793207"/>
                <a:ext cx="969681" cy="4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400" dirty="0"/>
              </a:p>
            </p:txBody>
          </p:sp>
        </p:grpSp>
        <p:sp>
          <p:nvSpPr>
            <p:cNvPr id="35846" name="TextBox 16">
              <a:extLst>
                <a:ext uri="{FF2B5EF4-FFF2-40B4-BE49-F238E27FC236}">
                  <a16:creationId xmlns:a16="http://schemas.microsoft.com/office/drawing/2014/main" id="{9969A8F0-8B7E-4584-9237-366BCD866075}"/>
                </a:ext>
              </a:extLst>
            </p:cNvPr>
            <p:cNvSpPr txBox="1">
              <a:spLocks noChangeArrowheads="1"/>
            </p:cNvSpPr>
            <p:nvPr/>
          </p:nvSpPr>
          <p:spPr bwMode="auto">
            <a:xfrm>
              <a:off x="7967791" y="393155"/>
              <a:ext cx="885567" cy="35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dirty="0"/>
                <a:t>WEC</a:t>
              </a:r>
            </a:p>
          </p:txBody>
        </p:sp>
      </p:grpSp>
      <p:sp>
        <p:nvSpPr>
          <p:cNvPr id="10" name="TextBox 9">
            <a:extLst>
              <a:ext uri="{FF2B5EF4-FFF2-40B4-BE49-F238E27FC236}">
                <a16:creationId xmlns:a16="http://schemas.microsoft.com/office/drawing/2014/main" id="{00F3F58C-EA26-45D4-93AB-635CC09DC2F8}"/>
              </a:ext>
            </a:extLst>
          </p:cNvPr>
          <p:cNvSpPr txBox="1"/>
          <p:nvPr/>
        </p:nvSpPr>
        <p:spPr>
          <a:xfrm>
            <a:off x="477253" y="2684528"/>
            <a:ext cx="7758697" cy="1354217"/>
          </a:xfrm>
          <a:prstGeom prst="rect">
            <a:avLst/>
          </a:prstGeom>
          <a:noFill/>
        </p:spPr>
        <p:txBody>
          <a:bodyPr wrap="square">
            <a:spAutoFit/>
          </a:bodyPr>
          <a:lstStyle/>
          <a:p>
            <a:pPr algn="ctr"/>
            <a:r>
              <a:rPr lang="en-US" altLang="en-US" sz="4100" dirty="0">
                <a:latin typeface="Arial Black" panose="020B0A04020102020204" pitchFamily="34" charset="0"/>
              </a:rPr>
              <a:t>Voter Registration    Application (EL-131)</a:t>
            </a:r>
            <a:endParaRPr lang="en-US" sz="4100" dirty="0"/>
          </a:p>
        </p:txBody>
      </p:sp>
    </p:spTree>
    <p:extLst>
      <p:ext uri="{BB962C8B-B14F-4D97-AF65-F5344CB8AC3E}">
        <p14:creationId xmlns:p14="http://schemas.microsoft.com/office/powerpoint/2010/main" val="1966796395"/>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9">
            <a:extLst>
              <a:ext uri="{FF2B5EF4-FFF2-40B4-BE49-F238E27FC236}">
                <a16:creationId xmlns:a16="http://schemas.microsoft.com/office/drawing/2014/main" id="{59A6E4B8-D50C-47B3-980A-19FDC298291D}"/>
              </a:ext>
            </a:extLst>
          </p:cNvPr>
          <p:cNvSpPr>
            <a:spLocks noGrp="1" noChangeArrowheads="1"/>
          </p:cNvSpPr>
          <p:nvPr>
            <p:ph idx="1"/>
          </p:nvPr>
        </p:nvSpPr>
        <p:spPr>
          <a:xfrm>
            <a:off x="152400" y="1092489"/>
            <a:ext cx="8534400" cy="5442959"/>
          </a:xfrm>
        </p:spPr>
        <p:txBody>
          <a:bodyPr>
            <a:normAutofit/>
          </a:bodyPr>
          <a:lstStyle/>
          <a:p>
            <a:pPr marL="109728" lvl="1" indent="0">
              <a:spcBef>
                <a:spcPts val="400"/>
              </a:spcBef>
              <a:buSzPct val="68000"/>
              <a:buFont typeface="Verdana" panose="020B0604030504040204" pitchFamily="34" charset="0"/>
              <a:buNone/>
              <a:defRPr/>
            </a:pPr>
            <a:endParaRPr lang="en-US" altLang="en-US" sz="2000" dirty="0">
              <a:latin typeface="Arial" panose="020B0604020202020204" pitchFamily="34" charset="0"/>
              <a:cs typeface="Arial" panose="020B0604020202020204" pitchFamily="34" charset="0"/>
            </a:endParaRPr>
          </a:p>
          <a:p>
            <a:pPr marL="566928" lvl="1" indent="-457200">
              <a:spcBef>
                <a:spcPts val="400"/>
              </a:spcBef>
              <a:buSzPct val="68000"/>
              <a:buFont typeface="Wingdings" panose="05000000000000000000" pitchFamily="2" charset="2"/>
              <a:buChar char="§"/>
              <a:defRPr/>
            </a:pPr>
            <a:r>
              <a:rPr lang="en-US" altLang="en-US" sz="3000" dirty="0">
                <a:latin typeface="Arial" panose="020B0604020202020204" pitchFamily="34" charset="0"/>
                <a:cs typeface="Arial" panose="020B0604020202020204" pitchFamily="34" charset="0"/>
              </a:rPr>
              <a:t>Used whenever a first-time voter registers to vote or a current voter changes their name or address.</a:t>
            </a:r>
          </a:p>
          <a:p>
            <a:pPr marL="566928" lvl="1" indent="-457200">
              <a:spcBef>
                <a:spcPts val="400"/>
              </a:spcBef>
              <a:buSzPct val="68000"/>
              <a:buFont typeface="Wingdings" panose="05000000000000000000" pitchFamily="2" charset="2"/>
              <a:buChar char="§"/>
              <a:defRPr/>
            </a:pPr>
            <a:r>
              <a:rPr lang="en-US" altLang="en-US" sz="3000" dirty="0">
                <a:latin typeface="Arial" panose="020B0604020202020204" pitchFamily="34" charset="0"/>
                <a:cs typeface="Arial" panose="020B0604020202020204" pitchFamily="34" charset="0"/>
              </a:rPr>
              <a:t>Review of:  </a:t>
            </a:r>
          </a:p>
          <a:p>
            <a:pPr marL="804672" lvl="2" indent="-457200">
              <a:spcBef>
                <a:spcPts val="400"/>
              </a:spcBef>
              <a:buSzPct val="68000"/>
              <a:buFont typeface="Wingdings" panose="05000000000000000000" pitchFamily="2" charset="2"/>
              <a:buChar char="§"/>
              <a:defRPr/>
            </a:pPr>
            <a:r>
              <a:rPr lang="en-US" altLang="en-US" sz="2800" dirty="0">
                <a:latin typeface="Arial" panose="020B0604020202020204" pitchFamily="34" charset="0"/>
                <a:cs typeface="Arial" panose="020B0604020202020204" pitchFamily="34" charset="0"/>
              </a:rPr>
              <a:t>Qualifications</a:t>
            </a:r>
          </a:p>
          <a:p>
            <a:pPr marL="804672" lvl="2" indent="-457200">
              <a:spcBef>
                <a:spcPts val="400"/>
              </a:spcBef>
              <a:buSzPct val="68000"/>
              <a:buFont typeface="Wingdings" panose="05000000000000000000" pitchFamily="2" charset="2"/>
              <a:buChar char="§"/>
              <a:defRPr/>
            </a:pPr>
            <a:r>
              <a:rPr lang="en-US" altLang="en-US" sz="2800" dirty="0">
                <a:latin typeface="Arial" panose="020B0604020202020204" pitchFamily="34" charset="0"/>
                <a:cs typeface="Arial" panose="020B0604020202020204" pitchFamily="34" charset="0"/>
              </a:rPr>
              <a:t>Phone number, address not required</a:t>
            </a:r>
          </a:p>
          <a:p>
            <a:pPr marL="804672" lvl="2" indent="-457200">
              <a:spcBef>
                <a:spcPts val="400"/>
              </a:spcBef>
              <a:buSzPct val="68000"/>
              <a:buFont typeface="Wingdings" panose="05000000000000000000" pitchFamily="2" charset="2"/>
              <a:buChar char="§"/>
              <a:defRPr/>
            </a:pPr>
            <a:r>
              <a:rPr lang="en-US" altLang="en-US" sz="2800" dirty="0">
                <a:latin typeface="Arial" panose="020B0604020202020204" pitchFamily="34" charset="0"/>
                <a:cs typeface="Arial" panose="020B0604020202020204" pitchFamily="34" charset="0"/>
              </a:rPr>
              <a:t>Address vs. mailing address</a:t>
            </a:r>
          </a:p>
          <a:p>
            <a:pPr marL="804672" lvl="2" indent="-457200">
              <a:spcBef>
                <a:spcPts val="400"/>
              </a:spcBef>
              <a:buSzPct val="68000"/>
              <a:buFont typeface="Wingdings" panose="05000000000000000000" pitchFamily="2" charset="2"/>
              <a:buChar char="§"/>
              <a:defRPr/>
            </a:pPr>
            <a:r>
              <a:rPr lang="en-US" altLang="en-US" sz="2800" dirty="0">
                <a:latin typeface="Arial" panose="020B0604020202020204" pitchFamily="34" charset="0"/>
                <a:cs typeface="Arial" panose="020B0604020202020204" pitchFamily="34" charset="0"/>
              </a:rPr>
              <a:t>Identification number</a:t>
            </a:r>
          </a:p>
          <a:p>
            <a:pPr marL="804672" lvl="2" indent="-457200">
              <a:spcBef>
                <a:spcPts val="400"/>
              </a:spcBef>
              <a:buSzPct val="68000"/>
              <a:buFont typeface="Wingdings" panose="05000000000000000000" pitchFamily="2" charset="2"/>
              <a:buChar char="§"/>
              <a:defRPr/>
            </a:pPr>
            <a:r>
              <a:rPr lang="en-US" altLang="en-US" sz="2800" dirty="0">
                <a:latin typeface="Arial" panose="020B0604020202020204" pitchFamily="34" charset="0"/>
                <a:cs typeface="Arial" panose="020B0604020202020204" pitchFamily="34" charset="0"/>
              </a:rPr>
              <a:t>Certification </a:t>
            </a:r>
          </a:p>
          <a:p>
            <a:pPr marL="804672" lvl="2" indent="-457200">
              <a:spcBef>
                <a:spcPts val="400"/>
              </a:spcBef>
              <a:buSzPct val="68000"/>
              <a:buFont typeface="Wingdings" panose="05000000000000000000" pitchFamily="2" charset="2"/>
              <a:buChar char="§"/>
              <a:defRPr/>
            </a:pPr>
            <a:r>
              <a:rPr lang="en-US" altLang="en-US" sz="2800" dirty="0">
                <a:latin typeface="Arial" panose="020B0604020202020204" pitchFamily="34" charset="0"/>
                <a:cs typeface="Arial" panose="020B0604020202020204" pitchFamily="34" charset="0"/>
              </a:rPr>
              <a:t>POR information (account number, residency)</a:t>
            </a:r>
          </a:p>
          <a:p>
            <a:pPr marL="365760" lvl="1" indent="-256032">
              <a:spcBef>
                <a:spcPts val="400"/>
              </a:spcBef>
              <a:buSzPct val="68000"/>
              <a:buFont typeface="Wingdings" panose="05000000000000000000" pitchFamily="2" charset="2"/>
              <a:buChar char="§"/>
              <a:defRPr/>
            </a:pPr>
            <a:endParaRPr lang="en-US" altLang="en-US" sz="500" dirty="0">
              <a:latin typeface="Arial" panose="020B0604020202020204" pitchFamily="34" charset="0"/>
              <a:cs typeface="Arial" panose="020B0604020202020204" pitchFamily="34" charset="0"/>
            </a:endParaRPr>
          </a:p>
          <a:p>
            <a:pPr marL="365760" lvl="1" indent="-256032">
              <a:spcBef>
                <a:spcPts val="400"/>
              </a:spcBef>
              <a:buSzPct val="68000"/>
              <a:buFont typeface="Wingdings 3"/>
              <a:buChar char=""/>
              <a:defRPr/>
            </a:pPr>
            <a:endParaRPr lang="en-US" altLang="en-US" sz="2800" dirty="0">
              <a:latin typeface="Arial" panose="020B0604020202020204" pitchFamily="34" charset="0"/>
              <a:cs typeface="Arial" panose="020B0604020202020204" pitchFamily="34" charset="0"/>
            </a:endParaRPr>
          </a:p>
          <a:p>
            <a:pPr marL="365760" lvl="1" indent="-256032">
              <a:spcBef>
                <a:spcPts val="400"/>
              </a:spcBef>
              <a:buSzPct val="68000"/>
              <a:buFont typeface="Wingdings 3"/>
              <a:buChar char=""/>
              <a:defRPr/>
            </a:pPr>
            <a:endParaRPr lang="en-US" altLang="en-US" sz="2800" dirty="0">
              <a:latin typeface="Arial" panose="020B0604020202020204" pitchFamily="34" charset="0"/>
              <a:cs typeface="Arial" panose="020B0604020202020204" pitchFamily="34" charset="0"/>
            </a:endParaRPr>
          </a:p>
          <a:p>
            <a:pPr marL="109728" lvl="1" indent="0">
              <a:spcBef>
                <a:spcPts val="400"/>
              </a:spcBef>
              <a:buSzPct val="68000"/>
              <a:buNone/>
              <a:defRPr/>
            </a:pPr>
            <a:endParaRPr lang="en-US" altLang="en-US" sz="2800" dirty="0">
              <a:latin typeface="Arial" panose="020B0604020202020204" pitchFamily="34" charset="0"/>
              <a:cs typeface="Arial" panose="020B0604020202020204" pitchFamily="34" charset="0"/>
            </a:endParaRPr>
          </a:p>
        </p:txBody>
      </p:sp>
      <p:sp>
        <p:nvSpPr>
          <p:cNvPr id="8194" name="Rectangle 18">
            <a:extLst>
              <a:ext uri="{FF2B5EF4-FFF2-40B4-BE49-F238E27FC236}">
                <a16:creationId xmlns:a16="http://schemas.microsoft.com/office/drawing/2014/main" id="{F5BC80A2-C0B5-4E4A-A602-A7AE4A5E70C2}"/>
              </a:ext>
            </a:extLst>
          </p:cNvPr>
          <p:cNvSpPr>
            <a:spLocks noGrp="1" noChangeArrowheads="1"/>
          </p:cNvSpPr>
          <p:nvPr>
            <p:ph type="title"/>
          </p:nvPr>
        </p:nvSpPr>
        <p:spPr>
          <a:xfrm>
            <a:off x="152400" y="76200"/>
            <a:ext cx="8767874" cy="769938"/>
          </a:xfrm>
        </p:spPr>
        <p:txBody>
          <a:bodyPr>
            <a:noAutofit/>
          </a:bodyPr>
          <a:lstStyle/>
          <a:p>
            <a:pPr algn="ctr">
              <a:defRPr/>
            </a:pPr>
            <a:br>
              <a:rPr lang="en-US" altLang="en-US" sz="4000" dirty="0">
                <a:solidFill>
                  <a:schemeClr val="tx1"/>
                </a:solidFill>
                <a:effectLst/>
                <a:latin typeface="Arial Black" panose="020B0A04020102020204" pitchFamily="34" charset="0"/>
              </a:rPr>
            </a:br>
            <a:r>
              <a:rPr lang="en-US" altLang="en-US" sz="4000" dirty="0">
                <a:solidFill>
                  <a:schemeClr val="tx1"/>
                </a:solidFill>
                <a:effectLst/>
                <a:latin typeface="Arial Black" panose="020B0A04020102020204" pitchFamily="34" charset="0"/>
              </a:rPr>
              <a:t> Voter Registration </a:t>
            </a:r>
            <a:br>
              <a:rPr lang="en-US" altLang="en-US" sz="4000" dirty="0">
                <a:solidFill>
                  <a:schemeClr val="tx1"/>
                </a:solidFill>
                <a:effectLst/>
                <a:latin typeface="Arial Black" panose="020B0A04020102020204" pitchFamily="34" charset="0"/>
              </a:rPr>
            </a:br>
            <a:r>
              <a:rPr lang="en-US" altLang="en-US" sz="4000" dirty="0">
                <a:solidFill>
                  <a:schemeClr val="tx1"/>
                </a:solidFill>
                <a:effectLst/>
                <a:latin typeface="Arial Black" panose="020B0A04020102020204" pitchFamily="34" charset="0"/>
              </a:rPr>
              <a:t>Application (EL-131)</a:t>
            </a:r>
          </a:p>
        </p:txBody>
      </p:sp>
      <p:grpSp>
        <p:nvGrpSpPr>
          <p:cNvPr id="35844" name="Group 9">
            <a:extLst>
              <a:ext uri="{FF2B5EF4-FFF2-40B4-BE49-F238E27FC236}">
                <a16:creationId xmlns:a16="http://schemas.microsoft.com/office/drawing/2014/main" id="{1E32CED9-6339-4B59-B017-DAFD650CFB92}"/>
              </a:ext>
            </a:extLst>
          </p:cNvPr>
          <p:cNvGrpSpPr>
            <a:grpSpLocks/>
          </p:cNvGrpSpPr>
          <p:nvPr/>
        </p:nvGrpSpPr>
        <p:grpSpPr bwMode="auto">
          <a:xfrm>
            <a:off x="8083550" y="76200"/>
            <a:ext cx="836613" cy="769938"/>
            <a:chOff x="7924800" y="76201"/>
            <a:chExt cx="971550" cy="990600"/>
          </a:xfrm>
        </p:grpSpPr>
        <p:grpSp>
          <p:nvGrpSpPr>
            <p:cNvPr id="35845" name="Group 15">
              <a:extLst>
                <a:ext uri="{FF2B5EF4-FFF2-40B4-BE49-F238E27FC236}">
                  <a16:creationId xmlns:a16="http://schemas.microsoft.com/office/drawing/2014/main" id="{6AA66DCA-2DD7-45E8-8799-1C2414C1F493}"/>
                </a:ext>
              </a:extLst>
            </p:cNvPr>
            <p:cNvGrpSpPr>
              <a:grpSpLocks/>
            </p:cNvGrpSpPr>
            <p:nvPr/>
          </p:nvGrpSpPr>
          <p:grpSpPr bwMode="auto">
            <a:xfrm>
              <a:off x="7924800" y="76201"/>
              <a:ext cx="971550" cy="990600"/>
              <a:chOff x="4724400" y="2590800"/>
              <a:chExt cx="1123950" cy="1069227"/>
            </a:xfrm>
          </p:grpSpPr>
          <p:pic>
            <p:nvPicPr>
              <p:cNvPr id="35847" name="Picture 2" descr="WI">
                <a:extLst>
                  <a:ext uri="{FF2B5EF4-FFF2-40B4-BE49-F238E27FC236}">
                    <a16:creationId xmlns:a16="http://schemas.microsoft.com/office/drawing/2014/main" id="{BAFE730C-4D89-4BEF-AF4C-D0B8C1456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90800"/>
                <a:ext cx="1123950" cy="1069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5848" name="TextBox 18">
                <a:extLst>
                  <a:ext uri="{FF2B5EF4-FFF2-40B4-BE49-F238E27FC236}">
                    <a16:creationId xmlns:a16="http://schemas.microsoft.com/office/drawing/2014/main" id="{261520B7-C33C-418F-A95D-92915B9EEEFB}"/>
                  </a:ext>
                </a:extLst>
              </p:cNvPr>
              <p:cNvSpPr txBox="1">
                <a:spLocks noChangeArrowheads="1"/>
              </p:cNvSpPr>
              <p:nvPr/>
            </p:nvSpPr>
            <p:spPr bwMode="auto">
              <a:xfrm>
                <a:off x="4739092" y="2793207"/>
                <a:ext cx="969681" cy="4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400" dirty="0"/>
              </a:p>
            </p:txBody>
          </p:sp>
        </p:grpSp>
        <p:sp>
          <p:nvSpPr>
            <p:cNvPr id="35846" name="TextBox 16">
              <a:extLst>
                <a:ext uri="{FF2B5EF4-FFF2-40B4-BE49-F238E27FC236}">
                  <a16:creationId xmlns:a16="http://schemas.microsoft.com/office/drawing/2014/main" id="{9969A8F0-8B7E-4584-9237-366BCD866075}"/>
                </a:ext>
              </a:extLst>
            </p:cNvPr>
            <p:cNvSpPr txBox="1">
              <a:spLocks noChangeArrowheads="1"/>
            </p:cNvSpPr>
            <p:nvPr/>
          </p:nvSpPr>
          <p:spPr bwMode="auto">
            <a:xfrm>
              <a:off x="7967791" y="393155"/>
              <a:ext cx="885567" cy="35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dirty="0"/>
                <a:t>WEC</a:t>
              </a:r>
            </a:p>
          </p:txBody>
        </p:sp>
      </p:grpSp>
    </p:spTree>
    <p:extLst>
      <p:ext uri="{BB962C8B-B14F-4D97-AF65-F5344CB8AC3E}">
        <p14:creationId xmlns:p14="http://schemas.microsoft.com/office/powerpoint/2010/main" val="11822497"/>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9A41CFF4-E826-423D-A4BE-A380A4235B86}"/>
              </a:ext>
            </a:extLst>
          </p:cNvPr>
          <p:cNvSpPr>
            <a:spLocks noGrp="1" noChangeArrowheads="1"/>
          </p:cNvSpPr>
          <p:nvPr>
            <p:ph type="title"/>
          </p:nvPr>
        </p:nvSpPr>
        <p:spPr>
          <a:xfrm>
            <a:off x="914400" y="304800"/>
            <a:ext cx="7772400" cy="838200"/>
          </a:xfrm>
        </p:spPr>
        <p:txBody>
          <a:bodyPr/>
          <a:lstStyle/>
          <a:p>
            <a:r>
              <a:rPr lang="en-US" altLang="en-US"/>
              <a:t>Voter Registration Application </a:t>
            </a:r>
            <a:br>
              <a:rPr lang="en-US" altLang="en-US"/>
            </a:br>
            <a:endParaRPr lang="en-US" altLang="en-US" sz="3200">
              <a:solidFill>
                <a:srgbClr val="800000"/>
              </a:solidFill>
            </a:endParaRPr>
          </a:p>
        </p:txBody>
      </p:sp>
      <p:sp>
        <p:nvSpPr>
          <p:cNvPr id="2" name="TextBox 1">
            <a:extLst>
              <a:ext uri="{FF2B5EF4-FFF2-40B4-BE49-F238E27FC236}">
                <a16:creationId xmlns:a16="http://schemas.microsoft.com/office/drawing/2014/main" id="{6E66ED01-8947-4AE8-9BDE-50E5531EB285}"/>
              </a:ext>
            </a:extLst>
          </p:cNvPr>
          <p:cNvSpPr txBox="1"/>
          <p:nvPr/>
        </p:nvSpPr>
        <p:spPr>
          <a:xfrm>
            <a:off x="1676400" y="1143000"/>
            <a:ext cx="1795463" cy="646113"/>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mn-ea"/>
                <a:cs typeface="+mn-cs"/>
              </a:rPr>
              <a:t>(</a:t>
            </a:r>
            <a:r>
              <a:rPr kumimoji="0" lang="en-US" altLang="en-US" sz="3200" b="0"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mn-ea"/>
                <a:cs typeface="+mn-cs"/>
              </a:rPr>
              <a:t>EL-131)</a:t>
            </a:r>
            <a:endParaRPr kumimoji="0" lang="en-US" sz="3200" b="0"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mn-ea"/>
              <a:cs typeface="+mn-cs"/>
            </a:endParaRPr>
          </a:p>
        </p:txBody>
      </p:sp>
      <p:pic>
        <p:nvPicPr>
          <p:cNvPr id="52228" name="Picture 2">
            <a:extLst>
              <a:ext uri="{FF2B5EF4-FFF2-40B4-BE49-F238E27FC236}">
                <a16:creationId xmlns:a16="http://schemas.microsoft.com/office/drawing/2014/main" id="{7F27FAA0-3008-4118-B6ED-F4441EF8CD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990600"/>
            <a:ext cx="45085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F0D8B0B8-BF4F-4D67-B24C-2C35756A349D}"/>
              </a:ext>
            </a:extLst>
          </p:cNvPr>
          <p:cNvSpPr>
            <a:spLocks noGrp="1" noChangeArrowheads="1"/>
          </p:cNvSpPr>
          <p:nvPr>
            <p:ph type="title"/>
          </p:nvPr>
        </p:nvSpPr>
        <p:spPr/>
        <p:txBody>
          <a:bodyPr/>
          <a:lstStyle/>
          <a:p>
            <a:r>
              <a:rPr lang="en-US" altLang="en-US" sz="3000"/>
              <a:t>Voter Registration Application </a:t>
            </a:r>
            <a:r>
              <a:rPr lang="en-US" altLang="en-US" sz="2800"/>
              <a:t>(EL-131)</a:t>
            </a:r>
            <a:endParaRPr lang="en-US" altLang="en-US" sz="3000"/>
          </a:p>
        </p:txBody>
      </p:sp>
      <p:sp>
        <p:nvSpPr>
          <p:cNvPr id="3" name="Content Placeholder 2">
            <a:extLst>
              <a:ext uri="{FF2B5EF4-FFF2-40B4-BE49-F238E27FC236}">
                <a16:creationId xmlns:a16="http://schemas.microsoft.com/office/drawing/2014/main" id="{83C1890A-50FC-410F-8A99-1A04E0E3331C}"/>
              </a:ext>
            </a:extLst>
          </p:cNvPr>
          <p:cNvSpPr>
            <a:spLocks noGrp="1"/>
          </p:cNvSpPr>
          <p:nvPr>
            <p:ph idx="1"/>
          </p:nvPr>
        </p:nvSpPr>
        <p:spPr/>
        <p:txBody>
          <a:bodyPr/>
          <a:lstStyle/>
          <a:p>
            <a:pPr marL="0" indent="0">
              <a:buFont typeface="Arial" charset="0"/>
              <a:buNone/>
              <a:defRPr/>
            </a:pPr>
            <a:r>
              <a:rPr lang="en-US" dirty="0"/>
              <a:t>Qualifications </a:t>
            </a:r>
            <a:r>
              <a:rPr lang="en-US" sz="2400" dirty="0"/>
              <a:t>(Box 1)</a:t>
            </a:r>
          </a:p>
          <a:p>
            <a:pPr marL="0" indent="0">
              <a:buFont typeface="Arial" charset="0"/>
              <a:buNone/>
              <a:defRPr/>
            </a:pPr>
            <a:endParaRPr lang="en-US" sz="1000" dirty="0"/>
          </a:p>
          <a:p>
            <a:pPr>
              <a:buFont typeface="Arial" charset="0"/>
              <a:buChar char="■"/>
              <a:defRPr/>
            </a:pPr>
            <a:r>
              <a:rPr lang="en-US" dirty="0"/>
              <a:t>Voters must be able to check each box</a:t>
            </a:r>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p:txBody>
      </p:sp>
      <p:pic>
        <p:nvPicPr>
          <p:cNvPr id="10" name="Picture 9" descr="A picture containing table&#10;&#10;Description automatically generated">
            <a:extLst>
              <a:ext uri="{FF2B5EF4-FFF2-40B4-BE49-F238E27FC236}">
                <a16:creationId xmlns:a16="http://schemas.microsoft.com/office/drawing/2014/main" id="{72FB2BB1-4F95-432A-B7C1-8D10001D2AD7}"/>
              </a:ext>
            </a:extLst>
          </p:cNvPr>
          <p:cNvPicPr>
            <a:picLocks noChangeAspect="1"/>
          </p:cNvPicPr>
          <p:nvPr/>
        </p:nvPicPr>
        <p:blipFill>
          <a:blip r:embed="rId3"/>
          <a:stretch>
            <a:fillRect/>
          </a:stretch>
        </p:blipFill>
        <p:spPr>
          <a:xfrm>
            <a:off x="487363" y="3179763"/>
            <a:ext cx="2882900" cy="1371600"/>
          </a:xfrm>
          <a:prstGeom prst="rect">
            <a:avLst/>
          </a:prstGeom>
          <a:effectLst>
            <a:outerShdw blurRad="76200" dist="12700" dir="2700000" sy="-23000" kx="-800400" algn="bl" rotWithShape="0">
              <a:prstClr val="black">
                <a:alpha val="20000"/>
              </a:prstClr>
            </a:outerShdw>
          </a:effectLst>
        </p:spPr>
      </p:pic>
      <p:pic>
        <p:nvPicPr>
          <p:cNvPr id="4" name="Picture 3">
            <a:extLst>
              <a:ext uri="{FF2B5EF4-FFF2-40B4-BE49-F238E27FC236}">
                <a16:creationId xmlns:a16="http://schemas.microsoft.com/office/drawing/2014/main" id="{8ED4A0C0-B1DB-46B8-AC0E-A47AB0EEE46D}"/>
              </a:ext>
            </a:extLst>
          </p:cNvPr>
          <p:cNvPicPr>
            <a:picLocks noChangeAspect="1"/>
          </p:cNvPicPr>
          <p:nvPr/>
        </p:nvPicPr>
        <p:blipFill>
          <a:blip r:embed="rId4"/>
          <a:stretch>
            <a:fillRect/>
          </a:stretch>
        </p:blipFill>
        <p:spPr>
          <a:xfrm>
            <a:off x="1143000" y="4697413"/>
            <a:ext cx="7772400" cy="1882775"/>
          </a:xfrm>
          <a:prstGeom prst="rect">
            <a:avLst/>
          </a:prstGeom>
          <a:effectLst>
            <a:outerShdw blurRad="76200" dist="12700" dir="2700000" sy="-23000" kx="-800400" algn="bl" rotWithShape="0">
              <a:prstClr val="black">
                <a:alpha val="20000"/>
              </a:prstClr>
            </a:outerShdw>
          </a:effectLst>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FAE1385C-A2A0-4EA9-A89C-E6C71F1CB071}"/>
              </a:ext>
            </a:extLst>
          </p:cNvPr>
          <p:cNvSpPr>
            <a:spLocks noGrp="1" noChangeArrowheads="1"/>
          </p:cNvSpPr>
          <p:nvPr>
            <p:ph type="title"/>
          </p:nvPr>
        </p:nvSpPr>
        <p:spPr/>
        <p:txBody>
          <a:bodyPr/>
          <a:lstStyle/>
          <a:p>
            <a:r>
              <a:rPr lang="en-US" altLang="en-US" sz="3000"/>
              <a:t>Voter Registration Application </a:t>
            </a:r>
            <a:r>
              <a:rPr lang="en-US" altLang="en-US" sz="2800"/>
              <a:t>(EL-131)</a:t>
            </a:r>
            <a:endParaRPr lang="en-US" altLang="en-US" sz="3000"/>
          </a:p>
        </p:txBody>
      </p:sp>
      <p:sp>
        <p:nvSpPr>
          <p:cNvPr id="3" name="Content Placeholder 2">
            <a:extLst>
              <a:ext uri="{FF2B5EF4-FFF2-40B4-BE49-F238E27FC236}">
                <a16:creationId xmlns:a16="http://schemas.microsoft.com/office/drawing/2014/main" id="{06675725-DBD0-48F4-980F-17D128ED5E8A}"/>
              </a:ext>
            </a:extLst>
          </p:cNvPr>
          <p:cNvSpPr>
            <a:spLocks noGrp="1"/>
          </p:cNvSpPr>
          <p:nvPr>
            <p:ph idx="1"/>
          </p:nvPr>
        </p:nvSpPr>
        <p:spPr/>
        <p:txBody>
          <a:bodyPr/>
          <a:lstStyle/>
          <a:p>
            <a:pPr marL="0" indent="0">
              <a:buFont typeface="Arial" charset="0"/>
              <a:buNone/>
              <a:defRPr/>
            </a:pPr>
            <a:r>
              <a:rPr lang="en-US" dirty="0"/>
              <a:t>About You (Box 3</a:t>
            </a:r>
            <a:r>
              <a:rPr lang="en-US" sz="2400" dirty="0"/>
              <a:t>)</a:t>
            </a:r>
          </a:p>
          <a:p>
            <a:pPr marL="0" indent="0">
              <a:buFont typeface="Arial" charset="0"/>
              <a:buNone/>
              <a:defRPr/>
            </a:pPr>
            <a:endParaRPr lang="en-US" sz="1000"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p:txBody>
      </p:sp>
      <p:pic>
        <p:nvPicPr>
          <p:cNvPr id="6" name="Picture 5">
            <a:extLst>
              <a:ext uri="{FF2B5EF4-FFF2-40B4-BE49-F238E27FC236}">
                <a16:creationId xmlns:a16="http://schemas.microsoft.com/office/drawing/2014/main" id="{F65CD47B-CBA0-4AB0-8546-25CC9538C194}"/>
              </a:ext>
            </a:extLst>
          </p:cNvPr>
          <p:cNvPicPr>
            <a:picLocks noChangeAspect="1"/>
          </p:cNvPicPr>
          <p:nvPr/>
        </p:nvPicPr>
        <p:blipFill>
          <a:blip r:embed="rId3"/>
          <a:srcRect/>
          <a:stretch/>
        </p:blipFill>
        <p:spPr>
          <a:xfrm>
            <a:off x="1371600" y="4271963"/>
            <a:ext cx="7605713" cy="1443037"/>
          </a:xfrm>
          <a:prstGeom prst="rect">
            <a:avLst/>
          </a:prstGeom>
          <a:effectLst>
            <a:outerShdw blurRad="76200" dist="12700" dir="2700000" sy="-23000" kx="-800400" algn="bl" rotWithShape="0">
              <a:prstClr val="black">
                <a:alpha val="20000"/>
              </a:prstClr>
            </a:outerShdw>
          </a:effectLst>
        </p:spPr>
      </p:pic>
      <p:pic>
        <p:nvPicPr>
          <p:cNvPr id="7" name="Picture 6">
            <a:extLst>
              <a:ext uri="{FF2B5EF4-FFF2-40B4-BE49-F238E27FC236}">
                <a16:creationId xmlns:a16="http://schemas.microsoft.com/office/drawing/2014/main" id="{362C2632-37E0-4810-B7EE-3D1F709D953D}"/>
              </a:ext>
            </a:extLst>
          </p:cNvPr>
          <p:cNvPicPr>
            <a:picLocks noChangeAspect="1"/>
          </p:cNvPicPr>
          <p:nvPr/>
        </p:nvPicPr>
        <p:blipFill>
          <a:blip r:embed="rId4"/>
          <a:srcRect/>
          <a:stretch/>
        </p:blipFill>
        <p:spPr>
          <a:xfrm>
            <a:off x="487363" y="2362200"/>
            <a:ext cx="3170237" cy="1508125"/>
          </a:xfrm>
          <a:prstGeom prst="rect">
            <a:avLst/>
          </a:prstGeom>
          <a:effectLst>
            <a:outerShdw blurRad="76200" dist="12700" dir="2700000" sy="-23000" kx="-800400" algn="bl" rotWithShape="0">
              <a:prstClr val="black">
                <a:alpha val="20000"/>
              </a:prstClr>
            </a:outerShdw>
          </a:effectLst>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04800"/>
            <a:ext cx="8229600" cy="1295400"/>
          </a:xfrm>
        </p:spPr>
        <p:txBody>
          <a:bodyPr>
            <a:normAutofit/>
          </a:bodyPr>
          <a:lstStyle/>
          <a:p>
            <a:pPr algn="ctr" eaLnBrk="1" hangingPunct="1"/>
            <a:r>
              <a:rPr lang="en-US" altLang="en-US" sz="4400" dirty="0">
                <a:effectLst/>
                <a:latin typeface="Arial Black" panose="020B0A04020102020204" pitchFamily="34" charset="0"/>
              </a:rPr>
              <a:t>Agenda</a:t>
            </a:r>
          </a:p>
        </p:txBody>
      </p:sp>
      <p:sp>
        <p:nvSpPr>
          <p:cNvPr id="7171" name="Rectangle 4"/>
          <p:cNvSpPr>
            <a:spLocks noGrp="1" noChangeArrowheads="1"/>
          </p:cNvSpPr>
          <p:nvPr>
            <p:ph type="body" sz="half" idx="1"/>
          </p:nvPr>
        </p:nvSpPr>
        <p:spPr>
          <a:xfrm>
            <a:off x="1524000" y="685800"/>
            <a:ext cx="6019800" cy="5791200"/>
          </a:xfrm>
          <a:ln w="12700">
            <a:solidFill>
              <a:schemeClr val="tx1"/>
            </a:solidFill>
          </a:ln>
        </p:spPr>
        <p:txBody>
          <a:bodyPr>
            <a:noAutofit/>
          </a:bodyPr>
          <a:lstStyle/>
          <a:p>
            <a:pPr marL="457200" indent="-457200">
              <a:buFont typeface="Wingdings" panose="05000000000000000000" pitchFamily="2" charset="2"/>
              <a:buChar char="q"/>
            </a:pPr>
            <a:endParaRPr lang="en-US" altLang="en-US" sz="200" b="1" dirty="0">
              <a:latin typeface="Arial Black" panose="020B0A04020102020204" pitchFamily="34" charset="0"/>
              <a:cs typeface="Arial" panose="020B0604020202020204" pitchFamily="34" charset="0"/>
            </a:endParaRPr>
          </a:p>
          <a:p>
            <a:pPr marL="457200" indent="-457200">
              <a:buFont typeface="Wingdings" panose="05000000000000000000" pitchFamily="2" charset="2"/>
              <a:buChar char="q"/>
            </a:pPr>
            <a:endParaRPr lang="en-US" altLang="en-US" sz="200" b="1" dirty="0">
              <a:latin typeface="Arial" panose="020B0604020202020204" pitchFamily="34" charset="0"/>
              <a:cs typeface="Arial" panose="020B0604020202020204" pitchFamily="34" charset="0"/>
            </a:endParaRPr>
          </a:p>
          <a:p>
            <a:pPr marL="457200" indent="-457200">
              <a:lnSpc>
                <a:spcPct val="150000"/>
              </a:lnSpc>
              <a:buFont typeface="Wingdings" panose="05000000000000000000" pitchFamily="2" charset="2"/>
              <a:buChar char="q"/>
            </a:pPr>
            <a:r>
              <a:rPr lang="en-US" altLang="en-US" b="1" dirty="0">
                <a:latin typeface="Arial" panose="020B0604020202020204" pitchFamily="34" charset="0"/>
                <a:cs typeface="Arial" panose="020B0604020202020204" pitchFamily="34" charset="0"/>
              </a:rPr>
              <a:t>SVDs &amp; the Spring Elections</a:t>
            </a:r>
          </a:p>
          <a:p>
            <a:pPr marL="713232" lvl="1" indent="-457200">
              <a:lnSpc>
                <a:spcPct val="150000"/>
              </a:lnSpc>
              <a:buFont typeface="Arial" panose="020B0604020202020204" pitchFamily="34" charset="0"/>
              <a:buChar char="•"/>
            </a:pPr>
            <a:endParaRPr lang="en-US" altLang="en-US" sz="100" b="1" dirty="0">
              <a:latin typeface="Arial" panose="020B0604020202020204" pitchFamily="34" charset="0"/>
              <a:cs typeface="Arial" panose="020B0604020202020204" pitchFamily="34" charset="0"/>
            </a:endParaRPr>
          </a:p>
          <a:p>
            <a:pPr marL="457200" indent="-457200">
              <a:lnSpc>
                <a:spcPct val="150000"/>
              </a:lnSpc>
              <a:buFont typeface="Wingdings" panose="05000000000000000000" pitchFamily="2" charset="2"/>
              <a:buChar char="q"/>
            </a:pPr>
            <a:endParaRPr lang="en-US" altLang="en-US" sz="100" b="1" dirty="0">
              <a:latin typeface="Arial" panose="020B0604020202020204" pitchFamily="34" charset="0"/>
              <a:cs typeface="Arial" panose="020B0604020202020204" pitchFamily="34" charset="0"/>
            </a:endParaRPr>
          </a:p>
          <a:p>
            <a:pPr marL="457200" indent="-457200">
              <a:lnSpc>
                <a:spcPct val="150000"/>
              </a:lnSpc>
              <a:buFont typeface="Wingdings" panose="05000000000000000000" pitchFamily="2" charset="2"/>
              <a:buChar char="q"/>
            </a:pPr>
            <a:r>
              <a:rPr lang="en-US" altLang="en-US" b="1" dirty="0">
                <a:latin typeface="Arial" panose="020B0604020202020204" pitchFamily="34" charset="0"/>
                <a:cs typeface="Arial" panose="020B0604020202020204" pitchFamily="34" charset="0"/>
              </a:rPr>
              <a:t>Inspectors’ Statement (EL-104)</a:t>
            </a:r>
          </a:p>
          <a:p>
            <a:pPr marL="457200" indent="-457200">
              <a:lnSpc>
                <a:spcPct val="150000"/>
              </a:lnSpc>
              <a:buFont typeface="Wingdings" panose="05000000000000000000" pitchFamily="2" charset="2"/>
              <a:buChar char="q"/>
            </a:pPr>
            <a:endParaRPr lang="en-US" altLang="en-US" sz="500" b="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n-US" altLang="en-US" b="1" dirty="0">
                <a:latin typeface="Arial" panose="020B0604020202020204" pitchFamily="34" charset="0"/>
                <a:cs typeface="Arial" panose="020B0604020202020204" pitchFamily="34" charset="0"/>
              </a:rPr>
              <a:t>Voter Registration Application (EL-131)</a:t>
            </a:r>
          </a:p>
          <a:p>
            <a:pPr marL="457200" indent="-457200">
              <a:lnSpc>
                <a:spcPct val="150000"/>
              </a:lnSpc>
              <a:buFont typeface="Wingdings" panose="05000000000000000000" pitchFamily="2" charset="2"/>
              <a:buChar char="q"/>
            </a:pPr>
            <a:r>
              <a:rPr lang="en-US" altLang="en-US" b="1" dirty="0">
                <a:latin typeface="Arial" panose="020B0604020202020204" pitchFamily="34" charset="0"/>
                <a:cs typeface="Arial" panose="020B0604020202020204" pitchFamily="34" charset="0"/>
              </a:rPr>
              <a:t>Tally Sheet (EL-106)</a:t>
            </a:r>
          </a:p>
          <a:p>
            <a:pPr marL="457200" indent="-457200">
              <a:lnSpc>
                <a:spcPct val="150000"/>
              </a:lnSpc>
              <a:buFont typeface="Wingdings" panose="05000000000000000000" pitchFamily="2" charset="2"/>
              <a:buChar char="q"/>
            </a:pPr>
            <a:r>
              <a:rPr lang="en-US" altLang="en-US" b="1" dirty="0">
                <a:latin typeface="Arial" panose="020B0604020202020204" pitchFamily="34" charset="0"/>
                <a:cs typeface="Arial" panose="020B0604020202020204" pitchFamily="34" charset="0"/>
              </a:rPr>
              <a:t>Reminders</a:t>
            </a:r>
          </a:p>
          <a:p>
            <a:pPr marL="457200" indent="-457200">
              <a:lnSpc>
                <a:spcPct val="150000"/>
              </a:lnSpc>
              <a:buFont typeface="Wingdings" panose="05000000000000000000" pitchFamily="2" charset="2"/>
              <a:buChar char="q"/>
            </a:pPr>
            <a:r>
              <a:rPr lang="en-US" altLang="en-US" b="1" dirty="0">
                <a:latin typeface="Arial" panose="020B0604020202020204" pitchFamily="34" charset="0"/>
                <a:cs typeface="Arial" panose="020B0604020202020204" pitchFamily="34" charset="0"/>
              </a:rPr>
              <a:t>Additional Training Exercises</a:t>
            </a:r>
          </a:p>
          <a:p>
            <a:pPr marL="457200" indent="-457200">
              <a:lnSpc>
                <a:spcPct val="150000"/>
              </a:lnSpc>
              <a:buFont typeface="Wingdings" panose="05000000000000000000" pitchFamily="2" charset="2"/>
              <a:buChar char="q"/>
            </a:pPr>
            <a:endParaRPr lang="en-US" altLang="en-US" b="1" dirty="0">
              <a:latin typeface="Arial" panose="020B0604020202020204" pitchFamily="34" charset="0"/>
              <a:cs typeface="Arial" panose="020B0604020202020204" pitchFamily="34" charset="0"/>
            </a:endParaRPr>
          </a:p>
          <a:p>
            <a:pPr marL="457200" indent="-457200">
              <a:lnSpc>
                <a:spcPct val="150000"/>
              </a:lnSpc>
              <a:buFont typeface="Wingdings" panose="05000000000000000000" pitchFamily="2" charset="2"/>
              <a:buChar char="q"/>
            </a:pPr>
            <a:endParaRPr lang="en-US" altLang="en-US" b="1" dirty="0">
              <a:latin typeface="Arial" panose="020B0604020202020204" pitchFamily="34" charset="0"/>
              <a:cs typeface="Arial" panose="020B0604020202020204" pitchFamily="34" charset="0"/>
            </a:endParaRPr>
          </a:p>
          <a:p>
            <a:pPr marL="0" indent="0">
              <a:buNone/>
            </a:pPr>
            <a:endParaRPr lang="en-US" altLang="en-US" sz="2400" b="1" dirty="0">
              <a:latin typeface="Arial Black" panose="020B0A04020102020204" pitchFamily="34" charset="0"/>
              <a:cs typeface="Arial" panose="020B0604020202020204" pitchFamily="34" charset="0"/>
            </a:endParaRPr>
          </a:p>
          <a:p>
            <a:pPr marL="457200" indent="-457200">
              <a:buFont typeface="Wingdings" panose="05000000000000000000" pitchFamily="2" charset="2"/>
              <a:buChar char="q"/>
            </a:pPr>
            <a:endParaRPr lang="en-US" altLang="en-US" sz="2400" b="1" dirty="0">
              <a:latin typeface="Arial Black" panose="020B0A04020102020204" pitchFamily="34" charset="0"/>
              <a:cs typeface="Arial" panose="020B0604020202020204" pitchFamily="34" charset="0"/>
            </a:endParaRPr>
          </a:p>
          <a:p>
            <a:pPr marL="457200" indent="-457200">
              <a:lnSpc>
                <a:spcPct val="150000"/>
              </a:lnSpc>
              <a:buFont typeface="Wingdings" panose="05000000000000000000" pitchFamily="2" charset="2"/>
              <a:buChar char="q"/>
            </a:pPr>
            <a:endParaRPr lang="en-US" altLang="en-US" sz="26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188952993"/>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B23A0F81-1A87-44B6-BB1E-2CA0528BEF0D}"/>
              </a:ext>
            </a:extLst>
          </p:cNvPr>
          <p:cNvSpPr>
            <a:spLocks noGrp="1" noChangeArrowheads="1"/>
          </p:cNvSpPr>
          <p:nvPr>
            <p:ph type="title"/>
          </p:nvPr>
        </p:nvSpPr>
        <p:spPr/>
        <p:txBody>
          <a:bodyPr/>
          <a:lstStyle/>
          <a:p>
            <a:r>
              <a:rPr lang="en-US" altLang="en-US" sz="3000"/>
              <a:t>Voter Registration Application </a:t>
            </a:r>
            <a:r>
              <a:rPr lang="en-US" altLang="en-US" sz="2800"/>
              <a:t>(EL-131)</a:t>
            </a:r>
            <a:endParaRPr lang="en-US" altLang="en-US" sz="3000"/>
          </a:p>
        </p:txBody>
      </p:sp>
      <p:sp>
        <p:nvSpPr>
          <p:cNvPr id="3" name="Content Placeholder 2">
            <a:extLst>
              <a:ext uri="{FF2B5EF4-FFF2-40B4-BE49-F238E27FC236}">
                <a16:creationId xmlns:a16="http://schemas.microsoft.com/office/drawing/2014/main" id="{32C9C59A-6094-407A-82A3-B1309303DEAD}"/>
              </a:ext>
            </a:extLst>
          </p:cNvPr>
          <p:cNvSpPr>
            <a:spLocks noGrp="1"/>
          </p:cNvSpPr>
          <p:nvPr>
            <p:ph idx="1"/>
          </p:nvPr>
        </p:nvSpPr>
        <p:spPr/>
        <p:txBody>
          <a:bodyPr/>
          <a:lstStyle/>
          <a:p>
            <a:pPr marL="0" indent="0">
              <a:buFont typeface="Arial" charset="0"/>
              <a:buNone/>
              <a:defRPr/>
            </a:pPr>
            <a:r>
              <a:rPr lang="en-US" dirty="0"/>
              <a:t>The Address Where You Live (Box 4</a:t>
            </a:r>
            <a:r>
              <a:rPr lang="en-US" sz="2400" dirty="0"/>
              <a:t>)</a:t>
            </a:r>
          </a:p>
          <a:p>
            <a:pPr marL="0" indent="0">
              <a:buFont typeface="Arial" charset="0"/>
              <a:buNone/>
              <a:defRPr/>
            </a:pPr>
            <a:endParaRPr lang="en-US" sz="1000"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p:txBody>
      </p:sp>
      <p:pic>
        <p:nvPicPr>
          <p:cNvPr id="5" name="Picture 4">
            <a:extLst>
              <a:ext uri="{FF2B5EF4-FFF2-40B4-BE49-F238E27FC236}">
                <a16:creationId xmlns:a16="http://schemas.microsoft.com/office/drawing/2014/main" id="{B9B896E3-F0E6-4291-B0F6-5FCA510D5E59}"/>
              </a:ext>
            </a:extLst>
          </p:cNvPr>
          <p:cNvPicPr>
            <a:picLocks noChangeAspect="1"/>
          </p:cNvPicPr>
          <p:nvPr/>
        </p:nvPicPr>
        <p:blipFill>
          <a:blip r:embed="rId3"/>
          <a:srcRect/>
          <a:stretch/>
        </p:blipFill>
        <p:spPr>
          <a:xfrm>
            <a:off x="487363" y="2362200"/>
            <a:ext cx="3173412" cy="1509713"/>
          </a:xfrm>
          <a:prstGeom prst="rect">
            <a:avLst/>
          </a:prstGeom>
          <a:effectLst>
            <a:outerShdw blurRad="76200" dist="12700" dir="2700000" sy="-23000" kx="-800400" algn="bl" rotWithShape="0">
              <a:prstClr val="black">
                <a:alpha val="20000"/>
              </a:prstClr>
            </a:outerShdw>
          </a:effectLst>
        </p:spPr>
      </p:pic>
      <p:pic>
        <p:nvPicPr>
          <p:cNvPr id="6" name="Picture 5">
            <a:extLst>
              <a:ext uri="{FF2B5EF4-FFF2-40B4-BE49-F238E27FC236}">
                <a16:creationId xmlns:a16="http://schemas.microsoft.com/office/drawing/2014/main" id="{00BAAF75-5DBA-4DB6-AB1A-2A509B612CF9}"/>
              </a:ext>
            </a:extLst>
          </p:cNvPr>
          <p:cNvPicPr>
            <a:picLocks noChangeAspect="1"/>
          </p:cNvPicPr>
          <p:nvPr/>
        </p:nvPicPr>
        <p:blipFill>
          <a:blip r:embed="rId4"/>
          <a:srcRect/>
          <a:stretch/>
        </p:blipFill>
        <p:spPr>
          <a:xfrm>
            <a:off x="1295400" y="4191000"/>
            <a:ext cx="7289800" cy="1752600"/>
          </a:xfrm>
          <a:prstGeom prst="rect">
            <a:avLst/>
          </a:prstGeom>
          <a:effectLst>
            <a:outerShdw blurRad="76200" dist="12700" dir="2700000" sy="-23000" kx="-800400" algn="bl" rotWithShape="0">
              <a:prstClr val="black">
                <a:alpha val="20000"/>
              </a:prstClr>
            </a:outerShdw>
          </a:effectLst>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E3EB56F2-5FFC-4C2E-ACCD-E54DE59B85EF}"/>
              </a:ext>
            </a:extLst>
          </p:cNvPr>
          <p:cNvSpPr>
            <a:spLocks noGrp="1" noChangeArrowheads="1"/>
          </p:cNvSpPr>
          <p:nvPr>
            <p:ph type="title"/>
          </p:nvPr>
        </p:nvSpPr>
        <p:spPr/>
        <p:txBody>
          <a:bodyPr/>
          <a:lstStyle/>
          <a:p>
            <a:r>
              <a:rPr lang="en-US" altLang="en-US" sz="3000"/>
              <a:t>Voter Registration Application </a:t>
            </a:r>
            <a:r>
              <a:rPr lang="en-US" altLang="en-US" sz="2800"/>
              <a:t>(EL-131)</a:t>
            </a:r>
            <a:endParaRPr lang="en-US" altLang="en-US" sz="3000"/>
          </a:p>
        </p:txBody>
      </p:sp>
      <p:sp>
        <p:nvSpPr>
          <p:cNvPr id="3" name="Content Placeholder 2">
            <a:extLst>
              <a:ext uri="{FF2B5EF4-FFF2-40B4-BE49-F238E27FC236}">
                <a16:creationId xmlns:a16="http://schemas.microsoft.com/office/drawing/2014/main" id="{D7D6B991-57C3-4E41-827C-0542D864C00C}"/>
              </a:ext>
            </a:extLst>
          </p:cNvPr>
          <p:cNvSpPr>
            <a:spLocks noGrp="1"/>
          </p:cNvSpPr>
          <p:nvPr>
            <p:ph idx="1"/>
          </p:nvPr>
        </p:nvSpPr>
        <p:spPr/>
        <p:txBody>
          <a:bodyPr/>
          <a:lstStyle/>
          <a:p>
            <a:pPr marL="0" indent="0">
              <a:buFont typeface="Arial" charset="0"/>
              <a:buNone/>
              <a:defRPr/>
            </a:pPr>
            <a:r>
              <a:rPr lang="en-US" dirty="0"/>
              <a:t>Your Mailing Address (Box 5</a:t>
            </a:r>
            <a:r>
              <a:rPr lang="en-US" sz="2400" dirty="0"/>
              <a:t>)</a:t>
            </a:r>
          </a:p>
          <a:p>
            <a:pPr marL="0" indent="0">
              <a:buFont typeface="Arial" charset="0"/>
              <a:buNone/>
              <a:defRPr/>
            </a:pPr>
            <a:endParaRPr lang="en-US" sz="1000"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p:txBody>
      </p:sp>
      <p:pic>
        <p:nvPicPr>
          <p:cNvPr id="5" name="Picture 4">
            <a:extLst>
              <a:ext uri="{FF2B5EF4-FFF2-40B4-BE49-F238E27FC236}">
                <a16:creationId xmlns:a16="http://schemas.microsoft.com/office/drawing/2014/main" id="{281B3EBC-585B-4DCF-8F52-E378855A8ABB}"/>
              </a:ext>
            </a:extLst>
          </p:cNvPr>
          <p:cNvPicPr>
            <a:picLocks noChangeAspect="1"/>
          </p:cNvPicPr>
          <p:nvPr/>
        </p:nvPicPr>
        <p:blipFill>
          <a:blip r:embed="rId3"/>
          <a:srcRect/>
          <a:stretch/>
        </p:blipFill>
        <p:spPr>
          <a:xfrm>
            <a:off x="487363" y="2362200"/>
            <a:ext cx="3173412" cy="1509713"/>
          </a:xfrm>
          <a:prstGeom prst="rect">
            <a:avLst/>
          </a:prstGeom>
          <a:effectLst>
            <a:outerShdw blurRad="76200" dist="12700" dir="2700000" sy="-23000" kx="-800400" algn="bl" rotWithShape="0">
              <a:prstClr val="black">
                <a:alpha val="20000"/>
              </a:prstClr>
            </a:outerShdw>
          </a:effectLst>
        </p:spPr>
      </p:pic>
      <p:pic>
        <p:nvPicPr>
          <p:cNvPr id="8" name="Picture 7">
            <a:extLst>
              <a:ext uri="{FF2B5EF4-FFF2-40B4-BE49-F238E27FC236}">
                <a16:creationId xmlns:a16="http://schemas.microsoft.com/office/drawing/2014/main" id="{671328D1-A3D1-48E3-8DDD-584A90E555D0}"/>
              </a:ext>
            </a:extLst>
          </p:cNvPr>
          <p:cNvPicPr>
            <a:picLocks noChangeAspect="1"/>
          </p:cNvPicPr>
          <p:nvPr/>
        </p:nvPicPr>
        <p:blipFill>
          <a:blip r:embed="rId4"/>
          <a:srcRect/>
          <a:stretch/>
        </p:blipFill>
        <p:spPr>
          <a:xfrm>
            <a:off x="1447800" y="4271963"/>
            <a:ext cx="7529513" cy="1443037"/>
          </a:xfrm>
          <a:prstGeom prst="rect">
            <a:avLst/>
          </a:prstGeom>
          <a:effectLst>
            <a:outerShdw blurRad="76200" dist="12700" dir="2700000" sy="-23000" kx="-800400" algn="bl" rotWithShape="0">
              <a:prstClr val="black">
                <a:alpha val="20000"/>
              </a:prstClr>
            </a:outerShdw>
          </a:effectLst>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E668517E-CB68-49AA-AD1E-A3DEA5CA89F6}"/>
              </a:ext>
            </a:extLst>
          </p:cNvPr>
          <p:cNvSpPr>
            <a:spLocks noGrp="1" noChangeArrowheads="1"/>
          </p:cNvSpPr>
          <p:nvPr>
            <p:ph type="title"/>
          </p:nvPr>
        </p:nvSpPr>
        <p:spPr/>
        <p:txBody>
          <a:bodyPr/>
          <a:lstStyle/>
          <a:p>
            <a:r>
              <a:rPr lang="en-US" altLang="en-US" sz="3000"/>
              <a:t>Voter Registration Application </a:t>
            </a:r>
            <a:r>
              <a:rPr lang="en-US" altLang="en-US" sz="2800"/>
              <a:t>(EL-131)</a:t>
            </a:r>
            <a:endParaRPr lang="en-US" altLang="en-US" sz="3000"/>
          </a:p>
        </p:txBody>
      </p:sp>
      <p:sp>
        <p:nvSpPr>
          <p:cNvPr id="3" name="Content Placeholder 2">
            <a:extLst>
              <a:ext uri="{FF2B5EF4-FFF2-40B4-BE49-F238E27FC236}">
                <a16:creationId xmlns:a16="http://schemas.microsoft.com/office/drawing/2014/main" id="{D8CCED68-AAE5-46D1-9B03-3EB5BFE81ECE}"/>
              </a:ext>
            </a:extLst>
          </p:cNvPr>
          <p:cNvSpPr>
            <a:spLocks noGrp="1"/>
          </p:cNvSpPr>
          <p:nvPr>
            <p:ph idx="1"/>
          </p:nvPr>
        </p:nvSpPr>
        <p:spPr/>
        <p:txBody>
          <a:bodyPr/>
          <a:lstStyle/>
          <a:p>
            <a:pPr marL="0" indent="0">
              <a:buFont typeface="Arial" charset="0"/>
              <a:buNone/>
              <a:defRPr/>
            </a:pPr>
            <a:r>
              <a:rPr lang="en-US" dirty="0"/>
              <a:t>Identification (Box 7</a:t>
            </a:r>
            <a:r>
              <a:rPr lang="en-US" sz="2400" dirty="0"/>
              <a:t>)</a:t>
            </a:r>
          </a:p>
          <a:p>
            <a:pPr marL="0" indent="0">
              <a:buFont typeface="Arial" charset="0"/>
              <a:buNone/>
              <a:defRPr/>
            </a:pPr>
            <a:endParaRPr lang="en-US" sz="1000"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p:txBody>
      </p:sp>
      <p:pic>
        <p:nvPicPr>
          <p:cNvPr id="5" name="Picture 4">
            <a:extLst>
              <a:ext uri="{FF2B5EF4-FFF2-40B4-BE49-F238E27FC236}">
                <a16:creationId xmlns:a16="http://schemas.microsoft.com/office/drawing/2014/main" id="{AEDE7563-652E-46C1-B8B7-7B810F61041F}"/>
              </a:ext>
            </a:extLst>
          </p:cNvPr>
          <p:cNvPicPr>
            <a:picLocks noChangeAspect="1"/>
          </p:cNvPicPr>
          <p:nvPr/>
        </p:nvPicPr>
        <p:blipFill>
          <a:blip r:embed="rId3"/>
          <a:srcRect/>
          <a:stretch/>
        </p:blipFill>
        <p:spPr>
          <a:xfrm>
            <a:off x="487363" y="2376488"/>
            <a:ext cx="3173412" cy="1509712"/>
          </a:xfrm>
          <a:prstGeom prst="rect">
            <a:avLst/>
          </a:prstGeom>
          <a:effectLst>
            <a:outerShdw blurRad="76200" dist="12700" dir="2700000" sy="-23000" kx="-800400" algn="bl" rotWithShape="0">
              <a:prstClr val="black">
                <a:alpha val="20000"/>
              </a:prstClr>
            </a:outerShdw>
          </a:effectLst>
        </p:spPr>
      </p:pic>
      <p:pic>
        <p:nvPicPr>
          <p:cNvPr id="4" name="Picture 3" descr="A screenshot of a cell phone&#10;&#10;Description automatically generated">
            <a:extLst>
              <a:ext uri="{FF2B5EF4-FFF2-40B4-BE49-F238E27FC236}">
                <a16:creationId xmlns:a16="http://schemas.microsoft.com/office/drawing/2014/main" id="{81A7B19F-B3E9-40BC-BCF0-D4E7895F53F9}"/>
              </a:ext>
            </a:extLst>
          </p:cNvPr>
          <p:cNvPicPr>
            <a:picLocks noChangeAspect="1"/>
          </p:cNvPicPr>
          <p:nvPr/>
        </p:nvPicPr>
        <p:blipFill>
          <a:blip r:embed="rId4"/>
          <a:stretch>
            <a:fillRect/>
          </a:stretch>
        </p:blipFill>
        <p:spPr>
          <a:xfrm>
            <a:off x="1371600" y="4244975"/>
            <a:ext cx="7107238" cy="1603375"/>
          </a:xfrm>
          <a:prstGeom prst="rect">
            <a:avLst/>
          </a:prstGeom>
          <a:effectLst>
            <a:outerShdw blurRad="76200" dist="12700" dir="2700000" sy="-23000" kx="-800400" algn="bl" rotWithShape="0">
              <a:prstClr val="black">
                <a:alpha val="20000"/>
              </a:prstClr>
            </a:outerShdw>
          </a:effectLst>
        </p:spPr>
      </p:pic>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508F0772-6D98-406D-9CDA-16653617D355}"/>
              </a:ext>
            </a:extLst>
          </p:cNvPr>
          <p:cNvSpPr>
            <a:spLocks noGrp="1" noChangeArrowheads="1"/>
          </p:cNvSpPr>
          <p:nvPr>
            <p:ph type="title"/>
          </p:nvPr>
        </p:nvSpPr>
        <p:spPr/>
        <p:txBody>
          <a:bodyPr/>
          <a:lstStyle/>
          <a:p>
            <a:r>
              <a:rPr lang="en-US" altLang="en-US" sz="3000"/>
              <a:t>Voter Registration Application </a:t>
            </a:r>
            <a:r>
              <a:rPr lang="en-US" altLang="en-US" sz="2800"/>
              <a:t>(EL-131)</a:t>
            </a:r>
            <a:endParaRPr lang="en-US" altLang="en-US" sz="3000"/>
          </a:p>
        </p:txBody>
      </p:sp>
      <p:sp>
        <p:nvSpPr>
          <p:cNvPr id="3" name="Content Placeholder 2">
            <a:extLst>
              <a:ext uri="{FF2B5EF4-FFF2-40B4-BE49-F238E27FC236}">
                <a16:creationId xmlns:a16="http://schemas.microsoft.com/office/drawing/2014/main" id="{AD6B3718-72FD-4018-A868-AAB963012394}"/>
              </a:ext>
            </a:extLst>
          </p:cNvPr>
          <p:cNvSpPr>
            <a:spLocks noGrp="1"/>
          </p:cNvSpPr>
          <p:nvPr>
            <p:ph idx="1"/>
          </p:nvPr>
        </p:nvSpPr>
        <p:spPr/>
        <p:txBody>
          <a:bodyPr/>
          <a:lstStyle/>
          <a:p>
            <a:pPr marL="0" indent="0">
              <a:buFont typeface="Arial" charset="0"/>
              <a:buNone/>
              <a:defRPr/>
            </a:pPr>
            <a:r>
              <a:rPr lang="en-US" dirty="0"/>
              <a:t>Proof of Residence (Box 8</a:t>
            </a:r>
            <a:r>
              <a:rPr lang="en-US" sz="2400" dirty="0"/>
              <a:t>)</a:t>
            </a:r>
          </a:p>
          <a:p>
            <a:pPr marL="0" indent="0">
              <a:buFont typeface="Arial" charset="0"/>
              <a:buNone/>
              <a:defRPr/>
            </a:pPr>
            <a:endParaRPr lang="en-US" sz="1000"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p:txBody>
      </p:sp>
      <p:pic>
        <p:nvPicPr>
          <p:cNvPr id="5" name="Picture 4">
            <a:extLst>
              <a:ext uri="{FF2B5EF4-FFF2-40B4-BE49-F238E27FC236}">
                <a16:creationId xmlns:a16="http://schemas.microsoft.com/office/drawing/2014/main" id="{AFC717B7-2B24-4958-BF2C-5DB26D5CDF59}"/>
              </a:ext>
            </a:extLst>
          </p:cNvPr>
          <p:cNvPicPr>
            <a:picLocks noChangeAspect="1"/>
          </p:cNvPicPr>
          <p:nvPr/>
        </p:nvPicPr>
        <p:blipFill>
          <a:blip r:embed="rId3"/>
          <a:srcRect/>
          <a:stretch/>
        </p:blipFill>
        <p:spPr>
          <a:xfrm>
            <a:off x="487363" y="2362200"/>
            <a:ext cx="3173412" cy="1509713"/>
          </a:xfrm>
          <a:prstGeom prst="rect">
            <a:avLst/>
          </a:prstGeom>
          <a:effectLst>
            <a:outerShdw blurRad="76200" dist="12700" dir="2700000" sy="-23000" kx="-800400" algn="bl" rotWithShape="0">
              <a:prstClr val="black">
                <a:alpha val="20000"/>
              </a:prstClr>
            </a:outerShdw>
          </a:effectLst>
        </p:spPr>
      </p:pic>
      <p:pic>
        <p:nvPicPr>
          <p:cNvPr id="6" name="Picture 5">
            <a:extLst>
              <a:ext uri="{FF2B5EF4-FFF2-40B4-BE49-F238E27FC236}">
                <a16:creationId xmlns:a16="http://schemas.microsoft.com/office/drawing/2014/main" id="{17E75827-907F-4744-92E5-D9D87C024B6C}"/>
              </a:ext>
            </a:extLst>
          </p:cNvPr>
          <p:cNvPicPr>
            <a:picLocks noChangeAspect="1"/>
          </p:cNvPicPr>
          <p:nvPr/>
        </p:nvPicPr>
        <p:blipFill>
          <a:blip r:embed="rId4"/>
          <a:srcRect/>
          <a:stretch/>
        </p:blipFill>
        <p:spPr>
          <a:xfrm>
            <a:off x="1150938" y="4386263"/>
            <a:ext cx="7124700" cy="1206500"/>
          </a:xfrm>
          <a:prstGeom prst="rect">
            <a:avLst/>
          </a:prstGeom>
          <a:effectLst>
            <a:outerShdw blurRad="76200" dist="12700" dir="2700000" sy="-23000" kx="-800400" algn="bl" rotWithShape="0">
              <a:prstClr val="black">
                <a:alpha val="20000"/>
              </a:prstClr>
            </a:outerShdw>
          </a:effectLst>
        </p:spPr>
      </p:pic>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A6FD1882-B4B3-43F7-9DFA-FA7EA5C261FD}"/>
              </a:ext>
            </a:extLst>
          </p:cNvPr>
          <p:cNvSpPr>
            <a:spLocks noGrp="1" noChangeArrowheads="1"/>
          </p:cNvSpPr>
          <p:nvPr>
            <p:ph type="title"/>
          </p:nvPr>
        </p:nvSpPr>
        <p:spPr/>
        <p:txBody>
          <a:bodyPr/>
          <a:lstStyle/>
          <a:p>
            <a:r>
              <a:rPr lang="en-US" altLang="en-US" sz="3000"/>
              <a:t>Voter Registration Application </a:t>
            </a:r>
            <a:r>
              <a:rPr lang="en-US" altLang="en-US" sz="2800"/>
              <a:t>(EL-131)</a:t>
            </a:r>
            <a:endParaRPr lang="en-US" altLang="en-US" sz="3000"/>
          </a:p>
        </p:txBody>
      </p:sp>
      <p:sp>
        <p:nvSpPr>
          <p:cNvPr id="3" name="Content Placeholder 2">
            <a:extLst>
              <a:ext uri="{FF2B5EF4-FFF2-40B4-BE49-F238E27FC236}">
                <a16:creationId xmlns:a16="http://schemas.microsoft.com/office/drawing/2014/main" id="{EA0C9EFF-967A-4426-B407-1D8D2C48A14F}"/>
              </a:ext>
            </a:extLst>
          </p:cNvPr>
          <p:cNvSpPr>
            <a:spLocks noGrp="1"/>
          </p:cNvSpPr>
          <p:nvPr>
            <p:ph idx="1"/>
          </p:nvPr>
        </p:nvSpPr>
        <p:spPr/>
        <p:txBody>
          <a:bodyPr/>
          <a:lstStyle/>
          <a:p>
            <a:pPr marL="0" indent="0">
              <a:buFont typeface="Arial" charset="0"/>
              <a:buNone/>
              <a:defRPr/>
            </a:pPr>
            <a:r>
              <a:rPr lang="en-US" dirty="0"/>
              <a:t>Signature and Certification (Box 9</a:t>
            </a:r>
            <a:r>
              <a:rPr lang="en-US" sz="2400" dirty="0"/>
              <a:t>)</a:t>
            </a:r>
          </a:p>
          <a:p>
            <a:pPr marL="0" indent="0">
              <a:buFont typeface="Arial" charset="0"/>
              <a:buNone/>
              <a:defRPr/>
            </a:pPr>
            <a:endParaRPr lang="en-US" sz="1000"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p:txBody>
      </p:sp>
      <p:pic>
        <p:nvPicPr>
          <p:cNvPr id="5" name="Picture 4">
            <a:extLst>
              <a:ext uri="{FF2B5EF4-FFF2-40B4-BE49-F238E27FC236}">
                <a16:creationId xmlns:a16="http://schemas.microsoft.com/office/drawing/2014/main" id="{DA8C1D02-C7A5-4FF3-A9D4-BEE6C1B4E4FC}"/>
              </a:ext>
            </a:extLst>
          </p:cNvPr>
          <p:cNvPicPr>
            <a:picLocks noChangeAspect="1"/>
          </p:cNvPicPr>
          <p:nvPr/>
        </p:nvPicPr>
        <p:blipFill>
          <a:blip r:embed="rId3"/>
          <a:srcRect/>
          <a:stretch/>
        </p:blipFill>
        <p:spPr>
          <a:xfrm>
            <a:off x="487363" y="2362200"/>
            <a:ext cx="3173412" cy="1509713"/>
          </a:xfrm>
          <a:prstGeom prst="rect">
            <a:avLst/>
          </a:prstGeom>
          <a:effectLst>
            <a:outerShdw blurRad="76200" dist="12700" dir="2700000" sy="-23000" kx="-800400" algn="bl" rotWithShape="0">
              <a:prstClr val="black">
                <a:alpha val="20000"/>
              </a:prstClr>
            </a:outerShdw>
          </a:effectLst>
        </p:spPr>
      </p:pic>
      <p:pic>
        <p:nvPicPr>
          <p:cNvPr id="7" name="Picture 6">
            <a:extLst>
              <a:ext uri="{FF2B5EF4-FFF2-40B4-BE49-F238E27FC236}">
                <a16:creationId xmlns:a16="http://schemas.microsoft.com/office/drawing/2014/main" id="{FA620F12-969D-4624-9445-D787B2BCA5AA}"/>
              </a:ext>
            </a:extLst>
          </p:cNvPr>
          <p:cNvPicPr>
            <a:picLocks noChangeAspect="1"/>
          </p:cNvPicPr>
          <p:nvPr/>
        </p:nvPicPr>
        <p:blipFill>
          <a:blip r:embed="rId4"/>
          <a:srcRect/>
          <a:stretch/>
        </p:blipFill>
        <p:spPr>
          <a:xfrm>
            <a:off x="1374775" y="4244975"/>
            <a:ext cx="7100888" cy="1603375"/>
          </a:xfrm>
          <a:prstGeom prst="rect">
            <a:avLst/>
          </a:prstGeom>
          <a:effectLst>
            <a:outerShdw blurRad="76200" dist="12700" dir="2700000" sy="-23000" kx="-800400" algn="bl" rotWithShape="0">
              <a:prstClr val="black">
                <a:alpha val="20000"/>
              </a:prstClr>
            </a:outerShdw>
          </a:effectLst>
        </p:spPr>
      </p:pic>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BE7ED3BF-08A2-4B22-B6AB-ED3B23B1B6F5}"/>
              </a:ext>
            </a:extLst>
          </p:cNvPr>
          <p:cNvSpPr>
            <a:spLocks noGrp="1" noChangeArrowheads="1"/>
          </p:cNvSpPr>
          <p:nvPr>
            <p:ph type="title"/>
          </p:nvPr>
        </p:nvSpPr>
        <p:spPr/>
        <p:txBody>
          <a:bodyPr/>
          <a:lstStyle/>
          <a:p>
            <a:r>
              <a:rPr lang="en-US" altLang="en-US" sz="3000"/>
              <a:t>Voter Registration Application </a:t>
            </a:r>
            <a:r>
              <a:rPr lang="en-US" altLang="en-US" sz="2800"/>
              <a:t>(EL-131)</a:t>
            </a:r>
            <a:endParaRPr lang="en-US" altLang="en-US" sz="3000"/>
          </a:p>
        </p:txBody>
      </p:sp>
      <p:sp>
        <p:nvSpPr>
          <p:cNvPr id="3" name="Content Placeholder 2">
            <a:extLst>
              <a:ext uri="{FF2B5EF4-FFF2-40B4-BE49-F238E27FC236}">
                <a16:creationId xmlns:a16="http://schemas.microsoft.com/office/drawing/2014/main" id="{3CCFF435-3D0C-45F1-A769-85110547E732}"/>
              </a:ext>
            </a:extLst>
          </p:cNvPr>
          <p:cNvSpPr>
            <a:spLocks noGrp="1"/>
          </p:cNvSpPr>
          <p:nvPr>
            <p:ph idx="1"/>
          </p:nvPr>
        </p:nvSpPr>
        <p:spPr/>
        <p:txBody>
          <a:bodyPr/>
          <a:lstStyle/>
          <a:p>
            <a:pPr marL="0" indent="0">
              <a:buFont typeface="Arial" charset="0"/>
              <a:buNone/>
              <a:defRPr/>
            </a:pPr>
            <a:r>
              <a:rPr lang="en-US" dirty="0"/>
              <a:t>Official Use Only section</a:t>
            </a:r>
            <a:endParaRPr lang="en-US" sz="1000"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p:txBody>
      </p:sp>
      <p:pic>
        <p:nvPicPr>
          <p:cNvPr id="4" name="Picture 3" descr="A screenshot of a cell phone&#10;&#10;Description automatically generated">
            <a:extLst>
              <a:ext uri="{FF2B5EF4-FFF2-40B4-BE49-F238E27FC236}">
                <a16:creationId xmlns:a16="http://schemas.microsoft.com/office/drawing/2014/main" id="{A3E6308B-DD48-4680-9593-F6192A04E27C}"/>
              </a:ext>
            </a:extLst>
          </p:cNvPr>
          <p:cNvPicPr>
            <a:picLocks noChangeAspect="1"/>
          </p:cNvPicPr>
          <p:nvPr/>
        </p:nvPicPr>
        <p:blipFill>
          <a:blip r:embed="rId3"/>
          <a:stretch>
            <a:fillRect/>
          </a:stretch>
        </p:blipFill>
        <p:spPr>
          <a:xfrm>
            <a:off x="430213" y="2971800"/>
            <a:ext cx="8607425" cy="2133600"/>
          </a:xfrm>
          <a:prstGeom prst="rect">
            <a:avLst/>
          </a:prstGeom>
          <a:effectLst>
            <a:outerShdw blurRad="76200" dist="12700" dir="2700000" sy="-23000" kx="-800400" algn="bl" rotWithShape="0">
              <a:prstClr val="black">
                <a:alpha val="20000"/>
              </a:prstClr>
            </a:outerShdw>
          </a:effectLst>
        </p:spPr>
      </p:pic>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9">
            <a:extLst>
              <a:ext uri="{FF2B5EF4-FFF2-40B4-BE49-F238E27FC236}">
                <a16:creationId xmlns:a16="http://schemas.microsoft.com/office/drawing/2014/main" id="{59A6E4B8-D50C-47B3-980A-19FDC298291D}"/>
              </a:ext>
            </a:extLst>
          </p:cNvPr>
          <p:cNvSpPr>
            <a:spLocks noGrp="1" noChangeArrowheads="1"/>
          </p:cNvSpPr>
          <p:nvPr>
            <p:ph idx="1"/>
          </p:nvPr>
        </p:nvSpPr>
        <p:spPr>
          <a:xfrm>
            <a:off x="457200" y="1212069"/>
            <a:ext cx="8229600" cy="5282863"/>
          </a:xfrm>
        </p:spPr>
        <p:txBody>
          <a:bodyPr>
            <a:normAutofit/>
          </a:bodyPr>
          <a:lstStyle/>
          <a:p>
            <a:pPr>
              <a:buFont typeface="Wingdings" panose="05000000000000000000" pitchFamily="2" charset="2"/>
              <a:buChar char="§"/>
            </a:pPr>
            <a:endParaRPr lang="en-US" sz="3200" dirty="0">
              <a:latin typeface="Arial  "/>
            </a:endParaRPr>
          </a:p>
          <a:p>
            <a:pPr>
              <a:buFont typeface="Wingdings" panose="05000000000000000000" pitchFamily="2" charset="2"/>
              <a:buChar char="§"/>
            </a:pPr>
            <a:endParaRPr lang="en-US" sz="1100" dirty="0">
              <a:latin typeface="Arial  "/>
            </a:endParaRPr>
          </a:p>
          <a:p>
            <a:pPr marL="342900" indent="-342900">
              <a:buSzPct val="100000"/>
              <a:buFontTx/>
              <a:buChar char="‣"/>
            </a:pPr>
            <a:endParaRPr lang="en-US" altLang="en-US" sz="2800" dirty="0">
              <a:latin typeface="Arial" panose="020B0604020202020204" pitchFamily="34" charset="0"/>
              <a:cs typeface="Arial" panose="020B0604020202020204" pitchFamily="34" charset="0"/>
            </a:endParaRPr>
          </a:p>
          <a:p>
            <a:pPr marL="0" indent="0">
              <a:buSzPct val="100000"/>
              <a:buNone/>
            </a:pPr>
            <a:endParaRPr lang="en-US" altLang="en-US" sz="2800" dirty="0">
              <a:latin typeface="Arial" panose="020B0604020202020204" pitchFamily="34" charset="0"/>
              <a:cs typeface="Arial" panose="020B0604020202020204" pitchFamily="34" charset="0"/>
            </a:endParaRPr>
          </a:p>
          <a:p>
            <a:pPr marL="0" indent="0">
              <a:buSzPct val="100000"/>
              <a:buNone/>
            </a:pPr>
            <a:endParaRPr lang="en-US" altLang="en-US" sz="2400" dirty="0">
              <a:latin typeface="Arial" panose="020B0604020202020204" pitchFamily="34" charset="0"/>
              <a:cs typeface="Arial" panose="020B0604020202020204" pitchFamily="34" charset="0"/>
            </a:endParaRPr>
          </a:p>
          <a:p>
            <a:pPr marL="392113" lvl="1" indent="0">
              <a:buFont typeface="Verdana" panose="020B0604030504040204" pitchFamily="34" charset="0"/>
              <a:buNone/>
              <a:defRPr/>
            </a:pPr>
            <a:endParaRPr lang="en-US" altLang="en-US" sz="800" dirty="0">
              <a:latin typeface="+mj-lt"/>
              <a:cs typeface="Arial" panose="020B0604020202020204" pitchFamily="34" charset="0"/>
            </a:endParaRPr>
          </a:p>
          <a:p>
            <a:pPr lvl="1">
              <a:defRPr/>
            </a:pPr>
            <a:endParaRPr lang="en-US" altLang="en-US" sz="3000" dirty="0">
              <a:latin typeface="+mj-lt"/>
              <a:cs typeface="Arial" panose="020B0604020202020204" pitchFamily="34" charset="0"/>
            </a:endParaRPr>
          </a:p>
          <a:p>
            <a:pPr marL="109728" lvl="1" indent="0">
              <a:spcBef>
                <a:spcPts val="400"/>
              </a:spcBef>
              <a:buSzPct val="68000"/>
              <a:buFont typeface="Verdana" panose="020B0604030504040204" pitchFamily="34" charset="0"/>
              <a:buNone/>
              <a:defRPr/>
            </a:pPr>
            <a:endParaRPr lang="en-US" altLang="en-US" sz="2000" dirty="0">
              <a:latin typeface="Arial" panose="020B0604020202020204" pitchFamily="34" charset="0"/>
              <a:cs typeface="Arial" panose="020B0604020202020204" pitchFamily="34" charset="0"/>
            </a:endParaRPr>
          </a:p>
          <a:p>
            <a:pPr marL="365760" lvl="1" indent="-256032">
              <a:spcBef>
                <a:spcPts val="400"/>
              </a:spcBef>
              <a:buSzPct val="68000"/>
              <a:buFont typeface="Wingdings 3"/>
              <a:buChar char=""/>
              <a:defRPr/>
            </a:pPr>
            <a:endParaRPr lang="en-US" altLang="en-US" sz="2000" dirty="0">
              <a:latin typeface="Arial" panose="020B0604020202020204" pitchFamily="34" charset="0"/>
              <a:cs typeface="Arial" panose="020B0604020202020204" pitchFamily="34" charset="0"/>
            </a:endParaRPr>
          </a:p>
        </p:txBody>
      </p:sp>
      <p:sp>
        <p:nvSpPr>
          <p:cNvPr id="8194" name="Rectangle 18">
            <a:extLst>
              <a:ext uri="{FF2B5EF4-FFF2-40B4-BE49-F238E27FC236}">
                <a16:creationId xmlns:a16="http://schemas.microsoft.com/office/drawing/2014/main" id="{F5BC80A2-C0B5-4E4A-A602-A7AE4A5E70C2}"/>
              </a:ext>
            </a:extLst>
          </p:cNvPr>
          <p:cNvSpPr>
            <a:spLocks noGrp="1" noChangeArrowheads="1"/>
          </p:cNvSpPr>
          <p:nvPr>
            <p:ph type="title"/>
          </p:nvPr>
        </p:nvSpPr>
        <p:spPr>
          <a:xfrm>
            <a:off x="152400" y="221950"/>
            <a:ext cx="8767874" cy="1149650"/>
          </a:xfrm>
        </p:spPr>
        <p:txBody>
          <a:bodyPr>
            <a:noAutofit/>
          </a:bodyPr>
          <a:lstStyle/>
          <a:p>
            <a:pPr algn="ctr">
              <a:defRPr/>
            </a:pPr>
            <a:br>
              <a:rPr lang="en-US" altLang="en-US" sz="4000" dirty="0">
                <a:solidFill>
                  <a:schemeClr val="tx1"/>
                </a:solidFill>
                <a:effectLst/>
                <a:latin typeface="Arial Black" panose="020B0A04020102020204" pitchFamily="34" charset="0"/>
              </a:rPr>
            </a:br>
            <a:endParaRPr lang="en-US" altLang="en-US" sz="3200" dirty="0">
              <a:solidFill>
                <a:schemeClr val="tx1"/>
              </a:solidFill>
              <a:effectLst/>
              <a:latin typeface="Arial Black" panose="020B0A04020102020204" pitchFamily="34" charset="0"/>
            </a:endParaRPr>
          </a:p>
        </p:txBody>
      </p:sp>
      <p:grpSp>
        <p:nvGrpSpPr>
          <p:cNvPr id="35844" name="Group 9">
            <a:extLst>
              <a:ext uri="{FF2B5EF4-FFF2-40B4-BE49-F238E27FC236}">
                <a16:creationId xmlns:a16="http://schemas.microsoft.com/office/drawing/2014/main" id="{1E32CED9-6339-4B59-B017-DAFD650CFB92}"/>
              </a:ext>
            </a:extLst>
          </p:cNvPr>
          <p:cNvGrpSpPr>
            <a:grpSpLocks/>
          </p:cNvGrpSpPr>
          <p:nvPr/>
        </p:nvGrpSpPr>
        <p:grpSpPr bwMode="auto">
          <a:xfrm>
            <a:off x="8083550" y="76200"/>
            <a:ext cx="836613" cy="769938"/>
            <a:chOff x="7924800" y="76201"/>
            <a:chExt cx="971550" cy="990600"/>
          </a:xfrm>
        </p:grpSpPr>
        <p:grpSp>
          <p:nvGrpSpPr>
            <p:cNvPr id="35845" name="Group 15">
              <a:extLst>
                <a:ext uri="{FF2B5EF4-FFF2-40B4-BE49-F238E27FC236}">
                  <a16:creationId xmlns:a16="http://schemas.microsoft.com/office/drawing/2014/main" id="{6AA66DCA-2DD7-45E8-8799-1C2414C1F493}"/>
                </a:ext>
              </a:extLst>
            </p:cNvPr>
            <p:cNvGrpSpPr>
              <a:grpSpLocks/>
            </p:cNvGrpSpPr>
            <p:nvPr/>
          </p:nvGrpSpPr>
          <p:grpSpPr bwMode="auto">
            <a:xfrm>
              <a:off x="7924800" y="76201"/>
              <a:ext cx="971550" cy="990600"/>
              <a:chOff x="4724400" y="2590800"/>
              <a:chExt cx="1123950" cy="1069227"/>
            </a:xfrm>
          </p:grpSpPr>
          <p:pic>
            <p:nvPicPr>
              <p:cNvPr id="35847" name="Picture 2" descr="WI">
                <a:extLst>
                  <a:ext uri="{FF2B5EF4-FFF2-40B4-BE49-F238E27FC236}">
                    <a16:creationId xmlns:a16="http://schemas.microsoft.com/office/drawing/2014/main" id="{BAFE730C-4D89-4BEF-AF4C-D0B8C1456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90800"/>
                <a:ext cx="1123950" cy="1069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5848" name="TextBox 18">
                <a:extLst>
                  <a:ext uri="{FF2B5EF4-FFF2-40B4-BE49-F238E27FC236}">
                    <a16:creationId xmlns:a16="http://schemas.microsoft.com/office/drawing/2014/main" id="{261520B7-C33C-418F-A95D-92915B9EEEFB}"/>
                  </a:ext>
                </a:extLst>
              </p:cNvPr>
              <p:cNvSpPr txBox="1">
                <a:spLocks noChangeArrowheads="1"/>
              </p:cNvSpPr>
              <p:nvPr/>
            </p:nvSpPr>
            <p:spPr bwMode="auto">
              <a:xfrm>
                <a:off x="4739092" y="2793207"/>
                <a:ext cx="969681" cy="4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5846" name="TextBox 16">
              <a:extLst>
                <a:ext uri="{FF2B5EF4-FFF2-40B4-BE49-F238E27FC236}">
                  <a16:creationId xmlns:a16="http://schemas.microsoft.com/office/drawing/2014/main" id="{9969A8F0-8B7E-4584-9237-366BCD866075}"/>
                </a:ext>
              </a:extLst>
            </p:cNvPr>
            <p:cNvSpPr txBox="1">
              <a:spLocks noChangeArrowheads="1"/>
            </p:cNvSpPr>
            <p:nvPr/>
          </p:nvSpPr>
          <p:spPr bwMode="auto">
            <a:xfrm>
              <a:off x="7967791" y="393155"/>
              <a:ext cx="885567" cy="35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WEC</a:t>
              </a:r>
            </a:p>
          </p:txBody>
        </p:sp>
      </p:grpSp>
      <p:sp>
        <p:nvSpPr>
          <p:cNvPr id="10" name="TextBox 9">
            <a:extLst>
              <a:ext uri="{FF2B5EF4-FFF2-40B4-BE49-F238E27FC236}">
                <a16:creationId xmlns:a16="http://schemas.microsoft.com/office/drawing/2014/main" id="{00F3F58C-EA26-45D4-93AB-635CC09DC2F8}"/>
              </a:ext>
            </a:extLst>
          </p:cNvPr>
          <p:cNvSpPr txBox="1"/>
          <p:nvPr/>
        </p:nvSpPr>
        <p:spPr>
          <a:xfrm>
            <a:off x="457200" y="2705725"/>
            <a:ext cx="7758697" cy="135421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r>
              <a:rPr kumimoji="0" lang="en-US" altLang="en-US" sz="41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Tally Sheet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1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(EL-106)</a:t>
            </a:r>
            <a:endParaRPr kumimoji="0" lang="en-US" sz="41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035664115"/>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9">
            <a:extLst>
              <a:ext uri="{FF2B5EF4-FFF2-40B4-BE49-F238E27FC236}">
                <a16:creationId xmlns:a16="http://schemas.microsoft.com/office/drawing/2014/main" id="{59A6E4B8-D50C-47B3-980A-19FDC298291D}"/>
              </a:ext>
            </a:extLst>
          </p:cNvPr>
          <p:cNvSpPr>
            <a:spLocks noGrp="1" noChangeArrowheads="1"/>
          </p:cNvSpPr>
          <p:nvPr>
            <p:ph idx="1"/>
          </p:nvPr>
        </p:nvSpPr>
        <p:spPr>
          <a:xfrm>
            <a:off x="457199" y="1371601"/>
            <a:ext cx="8359069" cy="4800600"/>
          </a:xfrm>
        </p:spPr>
        <p:txBody>
          <a:bodyPr>
            <a:normAutofit lnSpcReduction="10000"/>
          </a:bodyPr>
          <a:lstStyle/>
          <a:p>
            <a:pPr marL="566928" lvl="1" indent="-457200">
              <a:spcBef>
                <a:spcPts val="400"/>
              </a:spcBef>
              <a:buSzPct val="100000"/>
              <a:buFont typeface="Wingdings" panose="05000000000000000000" pitchFamily="2" charset="2"/>
              <a:buChar char="§"/>
              <a:defRPr/>
            </a:pPr>
            <a:r>
              <a:rPr lang="en-US" altLang="en-US" sz="3300" dirty="0">
                <a:latin typeface="Arial" panose="020B0604020202020204" pitchFamily="34" charset="0"/>
                <a:cs typeface="Arial" panose="020B0604020202020204" pitchFamily="34" charset="0"/>
              </a:rPr>
              <a:t>Tally sheets are used to count hand count paper ballots and write-in votes</a:t>
            </a:r>
          </a:p>
          <a:p>
            <a:pPr marL="566928" lvl="1" indent="-457200">
              <a:spcBef>
                <a:spcPts val="400"/>
              </a:spcBef>
              <a:buSzPct val="100000"/>
              <a:buFont typeface="Wingdings" panose="05000000000000000000" pitchFamily="2" charset="2"/>
              <a:buChar char="§"/>
              <a:defRPr/>
            </a:pPr>
            <a:r>
              <a:rPr lang="en-US" altLang="en-US" sz="3300" dirty="0">
                <a:latin typeface="Arial" panose="020B0604020202020204" pitchFamily="34" charset="0"/>
                <a:cs typeface="Arial" panose="020B0604020202020204" pitchFamily="34" charset="0"/>
              </a:rPr>
              <a:t>What should be listed</a:t>
            </a:r>
          </a:p>
          <a:p>
            <a:pPr marL="804672" lvl="2" indent="-457200">
              <a:spcBef>
                <a:spcPts val="400"/>
              </a:spcBef>
              <a:buSzPct val="68000"/>
              <a:buFont typeface="Wingdings" panose="05000000000000000000" pitchFamily="2" charset="2"/>
              <a:buChar char="§"/>
              <a:defRPr/>
            </a:pPr>
            <a:r>
              <a:rPr lang="en-US" altLang="en-US" sz="2800" dirty="0">
                <a:latin typeface="Arial" panose="020B0604020202020204" pitchFamily="34" charset="0"/>
                <a:cs typeface="Arial" panose="020B0604020202020204" pitchFamily="34" charset="0"/>
              </a:rPr>
              <a:t>Ballot Candidates</a:t>
            </a:r>
          </a:p>
          <a:p>
            <a:pPr marL="804672" lvl="2" indent="-457200">
              <a:spcBef>
                <a:spcPts val="400"/>
              </a:spcBef>
              <a:buSzPct val="68000"/>
              <a:buFont typeface="Wingdings" panose="05000000000000000000" pitchFamily="2" charset="2"/>
              <a:buChar char="§"/>
              <a:defRPr/>
            </a:pPr>
            <a:r>
              <a:rPr lang="en-US" altLang="en-US" sz="2800" dirty="0">
                <a:latin typeface="Arial" panose="020B0604020202020204" pitchFamily="34" charset="0"/>
                <a:cs typeface="Arial" panose="020B0604020202020204" pitchFamily="34" charset="0"/>
              </a:rPr>
              <a:t>Registered Write-ins</a:t>
            </a:r>
          </a:p>
          <a:p>
            <a:pPr marL="804672" lvl="2" indent="-457200">
              <a:spcBef>
                <a:spcPts val="400"/>
              </a:spcBef>
              <a:buSzPct val="68000"/>
              <a:buFont typeface="Wingdings" panose="05000000000000000000" pitchFamily="2" charset="2"/>
              <a:buChar char="§"/>
              <a:defRPr/>
            </a:pPr>
            <a:r>
              <a:rPr lang="en-US" altLang="en-US" sz="2800" dirty="0">
                <a:latin typeface="Arial" panose="020B0604020202020204" pitchFamily="34" charset="0"/>
                <a:cs typeface="Arial" panose="020B0604020202020204" pitchFamily="34" charset="0"/>
              </a:rPr>
              <a:t>Unregistered Write-ins (</a:t>
            </a:r>
            <a:r>
              <a:rPr lang="en-US" altLang="en-US" sz="2800" u="sng" dirty="0">
                <a:latin typeface="Arial" panose="020B0604020202020204" pitchFamily="34" charset="0"/>
                <a:cs typeface="Arial" panose="020B0604020202020204" pitchFamily="34" charset="0"/>
              </a:rPr>
              <a:t>only if all write-ins can be counted</a:t>
            </a:r>
            <a:r>
              <a:rPr lang="en-US" altLang="en-US" sz="2800" dirty="0">
                <a:latin typeface="Arial" panose="020B0604020202020204" pitchFamily="34" charset="0"/>
                <a:cs typeface="Arial" panose="020B0604020202020204" pitchFamily="34" charset="0"/>
              </a:rPr>
              <a:t>)</a:t>
            </a:r>
          </a:p>
          <a:p>
            <a:pPr marL="566928" lvl="1" indent="-457200">
              <a:spcBef>
                <a:spcPts val="400"/>
              </a:spcBef>
              <a:buSzPct val="100000"/>
              <a:buFont typeface="Wingdings" panose="05000000000000000000" pitchFamily="2" charset="2"/>
              <a:buChar char="§"/>
              <a:defRPr/>
            </a:pPr>
            <a:r>
              <a:rPr lang="en-US" altLang="en-US" sz="3300" dirty="0">
                <a:latin typeface="Arial" panose="020B0604020202020204" pitchFamily="34" charset="0"/>
                <a:cs typeface="Arial" panose="020B0604020202020204" pitchFamily="34" charset="0"/>
              </a:rPr>
              <a:t>What shouldn’t be listed</a:t>
            </a:r>
          </a:p>
          <a:p>
            <a:pPr marL="804672" lvl="2" indent="-457200">
              <a:spcBef>
                <a:spcPts val="400"/>
              </a:spcBef>
              <a:buSzPct val="68000"/>
              <a:buFont typeface="Wingdings" panose="05000000000000000000" pitchFamily="2" charset="2"/>
              <a:buChar char="§"/>
              <a:defRPr/>
            </a:pPr>
            <a:r>
              <a:rPr lang="en-US" altLang="en-US" sz="2800" dirty="0">
                <a:latin typeface="Arial" panose="020B0604020202020204" pitchFamily="34" charset="0"/>
                <a:cs typeface="Arial" panose="020B0604020202020204" pitchFamily="34" charset="0"/>
              </a:rPr>
              <a:t>Unregistered Write-ins (if write-in candidates need to be registered in order to be counted)</a:t>
            </a:r>
          </a:p>
          <a:p>
            <a:pPr marL="109728" lvl="1" indent="0">
              <a:spcBef>
                <a:spcPts val="400"/>
              </a:spcBef>
              <a:buSzPct val="68000"/>
              <a:buNone/>
              <a:defRPr/>
            </a:pPr>
            <a:endParaRPr lang="en-US" altLang="en-US" sz="2800" dirty="0">
              <a:latin typeface="Arial" panose="020B0604020202020204" pitchFamily="34" charset="0"/>
              <a:cs typeface="Arial" panose="020B0604020202020204" pitchFamily="34" charset="0"/>
            </a:endParaRPr>
          </a:p>
          <a:p>
            <a:pPr marL="365760" lvl="1" indent="-256032">
              <a:spcBef>
                <a:spcPts val="400"/>
              </a:spcBef>
              <a:buSzPct val="68000"/>
              <a:buFont typeface="Wingdings 3"/>
              <a:buChar char=""/>
              <a:defRPr/>
            </a:pPr>
            <a:endParaRPr lang="en-US" altLang="en-US" sz="2000" dirty="0">
              <a:latin typeface="Arial" panose="020B0604020202020204" pitchFamily="34" charset="0"/>
              <a:cs typeface="Arial" panose="020B0604020202020204" pitchFamily="34" charset="0"/>
            </a:endParaRPr>
          </a:p>
          <a:p>
            <a:pPr marL="109728" lvl="1" indent="0">
              <a:spcBef>
                <a:spcPts val="400"/>
              </a:spcBef>
              <a:buSzPct val="68000"/>
              <a:buFont typeface="Verdana" panose="020B0604030504040204" pitchFamily="34" charset="0"/>
              <a:buNone/>
              <a:defRPr/>
            </a:pPr>
            <a:endParaRPr lang="en-US" altLang="en-US" sz="2000" dirty="0">
              <a:latin typeface="Arial" panose="020B0604020202020204" pitchFamily="34" charset="0"/>
              <a:cs typeface="Arial" panose="020B0604020202020204" pitchFamily="34" charset="0"/>
            </a:endParaRPr>
          </a:p>
        </p:txBody>
      </p:sp>
      <p:sp>
        <p:nvSpPr>
          <p:cNvPr id="8194" name="Rectangle 18">
            <a:extLst>
              <a:ext uri="{FF2B5EF4-FFF2-40B4-BE49-F238E27FC236}">
                <a16:creationId xmlns:a16="http://schemas.microsoft.com/office/drawing/2014/main" id="{F5BC80A2-C0B5-4E4A-A602-A7AE4A5E70C2}"/>
              </a:ext>
            </a:extLst>
          </p:cNvPr>
          <p:cNvSpPr>
            <a:spLocks noGrp="1" noChangeArrowheads="1"/>
          </p:cNvSpPr>
          <p:nvPr>
            <p:ph type="title"/>
          </p:nvPr>
        </p:nvSpPr>
        <p:spPr>
          <a:xfrm>
            <a:off x="152400" y="76200"/>
            <a:ext cx="8767874" cy="1295400"/>
          </a:xfrm>
        </p:spPr>
        <p:txBody>
          <a:bodyPr>
            <a:noAutofit/>
          </a:bodyPr>
          <a:lstStyle/>
          <a:p>
            <a:pPr algn="ctr">
              <a:defRPr/>
            </a:pPr>
            <a:br>
              <a:rPr lang="en-US" altLang="en-US" sz="4000" dirty="0">
                <a:solidFill>
                  <a:schemeClr val="tx1"/>
                </a:solidFill>
                <a:effectLst/>
                <a:latin typeface="Arial Black" panose="020B0A04020102020204" pitchFamily="34" charset="0"/>
              </a:rPr>
            </a:br>
            <a:r>
              <a:rPr lang="en-US" altLang="en-US" sz="4000" dirty="0">
                <a:solidFill>
                  <a:schemeClr val="tx1"/>
                </a:solidFill>
                <a:effectLst/>
                <a:latin typeface="Arial Black" panose="020B0A04020102020204" pitchFamily="34" charset="0"/>
              </a:rPr>
              <a:t>Tally Sheet (EL-106)</a:t>
            </a:r>
            <a:br>
              <a:rPr lang="en-US" altLang="en-US" sz="4000" dirty="0">
                <a:solidFill>
                  <a:schemeClr val="tx1"/>
                </a:solidFill>
                <a:effectLst/>
                <a:latin typeface="Arial Black" panose="020B0A04020102020204" pitchFamily="34" charset="0"/>
              </a:rPr>
            </a:br>
            <a:endParaRPr lang="en-US" altLang="en-US" sz="3200" dirty="0">
              <a:solidFill>
                <a:schemeClr val="tx1"/>
              </a:solidFill>
              <a:effectLst/>
              <a:latin typeface="Arial Black" panose="020B0A04020102020204" pitchFamily="34" charset="0"/>
            </a:endParaRPr>
          </a:p>
        </p:txBody>
      </p:sp>
      <p:grpSp>
        <p:nvGrpSpPr>
          <p:cNvPr id="35844" name="Group 9">
            <a:extLst>
              <a:ext uri="{FF2B5EF4-FFF2-40B4-BE49-F238E27FC236}">
                <a16:creationId xmlns:a16="http://schemas.microsoft.com/office/drawing/2014/main" id="{1E32CED9-6339-4B59-B017-DAFD650CFB92}"/>
              </a:ext>
            </a:extLst>
          </p:cNvPr>
          <p:cNvGrpSpPr>
            <a:grpSpLocks/>
          </p:cNvGrpSpPr>
          <p:nvPr/>
        </p:nvGrpSpPr>
        <p:grpSpPr bwMode="auto">
          <a:xfrm>
            <a:off x="8083550" y="76200"/>
            <a:ext cx="836613" cy="769938"/>
            <a:chOff x="7924800" y="76201"/>
            <a:chExt cx="971550" cy="990600"/>
          </a:xfrm>
        </p:grpSpPr>
        <p:grpSp>
          <p:nvGrpSpPr>
            <p:cNvPr id="35845" name="Group 15">
              <a:extLst>
                <a:ext uri="{FF2B5EF4-FFF2-40B4-BE49-F238E27FC236}">
                  <a16:creationId xmlns:a16="http://schemas.microsoft.com/office/drawing/2014/main" id="{6AA66DCA-2DD7-45E8-8799-1C2414C1F493}"/>
                </a:ext>
              </a:extLst>
            </p:cNvPr>
            <p:cNvGrpSpPr>
              <a:grpSpLocks/>
            </p:cNvGrpSpPr>
            <p:nvPr/>
          </p:nvGrpSpPr>
          <p:grpSpPr bwMode="auto">
            <a:xfrm>
              <a:off x="7924800" y="76201"/>
              <a:ext cx="971550" cy="990600"/>
              <a:chOff x="4724400" y="2590800"/>
              <a:chExt cx="1123950" cy="1069227"/>
            </a:xfrm>
          </p:grpSpPr>
          <p:pic>
            <p:nvPicPr>
              <p:cNvPr id="35847" name="Picture 2" descr="WI">
                <a:extLst>
                  <a:ext uri="{FF2B5EF4-FFF2-40B4-BE49-F238E27FC236}">
                    <a16:creationId xmlns:a16="http://schemas.microsoft.com/office/drawing/2014/main" id="{BAFE730C-4D89-4BEF-AF4C-D0B8C1456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90800"/>
                <a:ext cx="1123950" cy="1069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5848" name="TextBox 18">
                <a:extLst>
                  <a:ext uri="{FF2B5EF4-FFF2-40B4-BE49-F238E27FC236}">
                    <a16:creationId xmlns:a16="http://schemas.microsoft.com/office/drawing/2014/main" id="{261520B7-C33C-418F-A95D-92915B9EEEFB}"/>
                  </a:ext>
                </a:extLst>
              </p:cNvPr>
              <p:cNvSpPr txBox="1">
                <a:spLocks noChangeArrowheads="1"/>
              </p:cNvSpPr>
              <p:nvPr/>
            </p:nvSpPr>
            <p:spPr bwMode="auto">
              <a:xfrm>
                <a:off x="4739092" y="2793207"/>
                <a:ext cx="969681" cy="4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400" dirty="0"/>
              </a:p>
            </p:txBody>
          </p:sp>
        </p:grpSp>
        <p:sp>
          <p:nvSpPr>
            <p:cNvPr id="35846" name="TextBox 16">
              <a:extLst>
                <a:ext uri="{FF2B5EF4-FFF2-40B4-BE49-F238E27FC236}">
                  <a16:creationId xmlns:a16="http://schemas.microsoft.com/office/drawing/2014/main" id="{9969A8F0-8B7E-4584-9237-366BCD866075}"/>
                </a:ext>
              </a:extLst>
            </p:cNvPr>
            <p:cNvSpPr txBox="1">
              <a:spLocks noChangeArrowheads="1"/>
            </p:cNvSpPr>
            <p:nvPr/>
          </p:nvSpPr>
          <p:spPr bwMode="auto">
            <a:xfrm>
              <a:off x="7967791" y="393155"/>
              <a:ext cx="885567" cy="35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dirty="0"/>
                <a:t>WEC</a:t>
              </a:r>
            </a:p>
          </p:txBody>
        </p:sp>
      </p:grpSp>
    </p:spTree>
    <p:extLst>
      <p:ext uri="{BB962C8B-B14F-4D97-AF65-F5344CB8AC3E}">
        <p14:creationId xmlns:p14="http://schemas.microsoft.com/office/powerpoint/2010/main" val="2063452667"/>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E23C30D-1562-4E4F-BEAF-35AA74F68FE0}"/>
              </a:ext>
            </a:extLst>
          </p:cNvPr>
          <p:cNvPicPr>
            <a:picLocks noGrp="1" noChangeAspect="1"/>
          </p:cNvPicPr>
          <p:nvPr>
            <p:ph idx="1"/>
          </p:nvPr>
        </p:nvPicPr>
        <p:blipFill>
          <a:blip r:embed="rId3"/>
          <a:stretch>
            <a:fillRect/>
          </a:stretch>
        </p:blipFill>
        <p:spPr>
          <a:xfrm>
            <a:off x="152399" y="1439351"/>
            <a:ext cx="8841513" cy="5375456"/>
          </a:xfrm>
        </p:spPr>
      </p:pic>
      <p:sp>
        <p:nvSpPr>
          <p:cNvPr id="3" name="Title 2">
            <a:extLst>
              <a:ext uri="{FF2B5EF4-FFF2-40B4-BE49-F238E27FC236}">
                <a16:creationId xmlns:a16="http://schemas.microsoft.com/office/drawing/2014/main" id="{A71068DA-E3F6-4C6A-9417-8D04A53175D6}"/>
              </a:ext>
            </a:extLst>
          </p:cNvPr>
          <p:cNvSpPr>
            <a:spLocks noGrp="1"/>
          </p:cNvSpPr>
          <p:nvPr>
            <p:ph type="title"/>
          </p:nvPr>
        </p:nvSpPr>
        <p:spPr>
          <a:xfrm>
            <a:off x="457200" y="41787"/>
            <a:ext cx="8229600" cy="1143000"/>
          </a:xfrm>
        </p:spPr>
        <p:txBody>
          <a:bodyPr/>
          <a:lstStyle/>
          <a:p>
            <a:pPr algn="ctr"/>
            <a:r>
              <a:rPr lang="en-US" altLang="en-US" sz="4400" dirty="0">
                <a:solidFill>
                  <a:schemeClr val="tx1"/>
                </a:solidFill>
                <a:effectLst/>
                <a:latin typeface="Arial Black" panose="020B0A04020102020204" pitchFamily="34" charset="0"/>
              </a:rPr>
              <a:t>Tally Sheet (EL-106)</a:t>
            </a:r>
            <a:endParaRPr lang="en-US" dirty="0"/>
          </a:p>
        </p:txBody>
      </p:sp>
    </p:spTree>
    <p:extLst>
      <p:ext uri="{BB962C8B-B14F-4D97-AF65-F5344CB8AC3E}">
        <p14:creationId xmlns:p14="http://schemas.microsoft.com/office/powerpoint/2010/main" val="1259316883"/>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D1D0D2-C984-4E51-9A13-26B48D593E5F}"/>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B0366FA9-E13A-4466-8AC8-A7E547A60BC0}"/>
              </a:ext>
            </a:extLst>
          </p:cNvPr>
          <p:cNvSpPr>
            <a:spLocks noGrp="1"/>
          </p:cNvSpPr>
          <p:nvPr>
            <p:ph type="title"/>
          </p:nvPr>
        </p:nvSpPr>
        <p:spPr/>
        <p:txBody>
          <a:bodyPr/>
          <a:lstStyle/>
          <a:p>
            <a:pPr algn="ctr"/>
            <a:r>
              <a:rPr lang="en-US" altLang="en-US" sz="4000" dirty="0">
                <a:solidFill>
                  <a:schemeClr val="tx1"/>
                </a:solidFill>
                <a:effectLst/>
                <a:latin typeface="Arial Black" panose="020B0A04020102020204" pitchFamily="34" charset="0"/>
              </a:rPr>
              <a:t>Tally Sheet (EL-106)</a:t>
            </a:r>
            <a:endParaRPr lang="en-US" dirty="0"/>
          </a:p>
        </p:txBody>
      </p:sp>
      <p:pic>
        <p:nvPicPr>
          <p:cNvPr id="5" name="Picture 4">
            <a:extLst>
              <a:ext uri="{FF2B5EF4-FFF2-40B4-BE49-F238E27FC236}">
                <a16:creationId xmlns:a16="http://schemas.microsoft.com/office/drawing/2014/main" id="{4B92C974-E7BF-44B0-B4A1-61BFF0292408}"/>
              </a:ext>
            </a:extLst>
          </p:cNvPr>
          <p:cNvPicPr>
            <a:picLocks noChangeAspect="1"/>
          </p:cNvPicPr>
          <p:nvPr/>
        </p:nvPicPr>
        <p:blipFill>
          <a:blip r:embed="rId3"/>
          <a:stretch>
            <a:fillRect/>
          </a:stretch>
        </p:blipFill>
        <p:spPr>
          <a:xfrm>
            <a:off x="44245" y="1481328"/>
            <a:ext cx="9144000" cy="5507002"/>
          </a:xfrm>
          <a:prstGeom prst="rect">
            <a:avLst/>
          </a:prstGeom>
        </p:spPr>
      </p:pic>
    </p:spTree>
    <p:extLst>
      <p:ext uri="{BB962C8B-B14F-4D97-AF65-F5344CB8AC3E}">
        <p14:creationId xmlns:p14="http://schemas.microsoft.com/office/powerpoint/2010/main" val="2866916405"/>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0" y="1371600"/>
            <a:ext cx="8883281" cy="4953000"/>
          </a:xfrm>
        </p:spPr>
        <p:txBody>
          <a:bodyPr>
            <a:normAutofit fontScale="92500" lnSpcReduction="20000"/>
          </a:bodyPr>
          <a:lstStyle/>
          <a:p>
            <a:pPr eaLnBrk="1" hangingPunct="1">
              <a:lnSpc>
                <a:spcPct val="90000"/>
              </a:lnSpc>
              <a:buFont typeface="Arial" pitchFamily="34" charset="0"/>
              <a:buNone/>
            </a:pPr>
            <a:endParaRPr lang="en-US" altLang="en-US" sz="13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r>
              <a:rPr lang="en-US" altLang="en-US" sz="3000" dirty="0">
                <a:latin typeface="Arial" panose="020B0604020202020204" pitchFamily="34" charset="0"/>
                <a:cs typeface="Arial" panose="020B0604020202020204" pitchFamily="34" charset="0"/>
              </a:rPr>
              <a:t>Due to feedback from the DHS/Division of Public Health, the Commission determined that SVDs will not be able to enter care facilities for the February primary</a:t>
            </a:r>
            <a:r>
              <a:rPr lang="en-US" altLang="en-US" sz="3200" dirty="0">
                <a:latin typeface="Arial" panose="020B0604020202020204" pitchFamily="34" charset="0"/>
                <a:cs typeface="Arial" panose="020B0604020202020204" pitchFamily="34" charset="0"/>
              </a:rPr>
              <a:t>.</a:t>
            </a:r>
          </a:p>
          <a:p>
            <a:pPr marL="950976" lvl="2" indent="-4572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State law requires the ballot to be sent to the voter if SVDs cannot visit the facility.  </a:t>
            </a:r>
          </a:p>
          <a:p>
            <a:pPr marL="950976" lvl="2" indent="-4572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Decision will be revisited for the April election.</a:t>
            </a:r>
          </a:p>
          <a:p>
            <a:pPr marL="713232" lvl="1" indent="-457200">
              <a:buFont typeface="Wingdings" panose="05000000000000000000" pitchFamily="2" charset="2"/>
              <a:buChar char="§"/>
            </a:pPr>
            <a:r>
              <a:rPr lang="en-US" sz="3000" dirty="0">
                <a:latin typeface="Arial" panose="020B0604020202020204" pitchFamily="34" charset="0"/>
                <a:cs typeface="Arial" panose="020B0604020202020204" pitchFamily="34" charset="0"/>
              </a:rPr>
              <a:t>Sample Care Facility letter </a:t>
            </a:r>
          </a:p>
          <a:p>
            <a:pPr marL="713232" lvl="1" indent="-457200">
              <a:buFont typeface="Wingdings" panose="05000000000000000000" pitchFamily="2" charset="2"/>
              <a:buChar char="§"/>
            </a:pPr>
            <a:r>
              <a:rPr lang="en-US" sz="3000" dirty="0">
                <a:latin typeface="Arial" panose="020B0604020202020204" pitchFamily="34" charset="0"/>
                <a:cs typeface="Arial" panose="020B0604020202020204" pitchFamily="34" charset="0"/>
              </a:rPr>
              <a:t>Training Resources</a:t>
            </a:r>
          </a:p>
          <a:p>
            <a:pPr marL="713232" lvl="1" indent="-457200">
              <a:buFont typeface="Wingdings" panose="05000000000000000000" pitchFamily="2" charset="2"/>
              <a:buChar char="§"/>
            </a:pPr>
            <a:r>
              <a:rPr lang="en-US" sz="3000" dirty="0">
                <a:latin typeface="Arial" panose="020B0604020202020204" pitchFamily="34" charset="0"/>
                <a:cs typeface="Arial" panose="020B0604020202020204" pitchFamily="34" charset="0"/>
              </a:rPr>
              <a:t>Please see the memo/related documents in Recent Clerk Communications:  </a:t>
            </a:r>
            <a:r>
              <a:rPr lang="en-US" sz="3000" dirty="0">
                <a:latin typeface="Arial" panose="020B0604020202020204" pitchFamily="34" charset="0"/>
                <a:cs typeface="Arial" panose="020B0604020202020204" pitchFamily="34" charset="0"/>
                <a:hlinkClick r:id="rId3"/>
              </a:rPr>
              <a:t>https://elections.wi.gov/node/7311</a:t>
            </a:r>
            <a:endParaRPr lang="en-US" sz="30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sz="34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lvl="2"/>
            <a:endParaRPr lang="en-US" sz="1200" dirty="0">
              <a:latin typeface="Arial" panose="020B0604020202020204" pitchFamily="34" charset="0"/>
              <a:cs typeface="Arial" panose="020B0604020202020204" pitchFamily="34" charset="0"/>
            </a:endParaRPr>
          </a:p>
          <a:p>
            <a:pPr marL="598932" lvl="1" indent="-342900">
              <a:buFont typeface="Arial" panose="020B0604020202020204" pitchFamily="34" charset="0"/>
              <a:buChar char="•"/>
            </a:pPr>
            <a:endParaRPr lang="en-US" altLang="en-US" sz="3200" dirty="0">
              <a:latin typeface="Arial" panose="020B0604020202020204" pitchFamily="34" charset="0"/>
              <a:cs typeface="Arial" panose="020B0604020202020204" pitchFamily="34" charset="0"/>
            </a:endParaRPr>
          </a:p>
          <a:p>
            <a:pPr marL="950976" lvl="2" indent="-457200">
              <a:buFont typeface="Arial" panose="020B0604020202020204" pitchFamily="34" charset="0"/>
              <a:buChar char="−"/>
            </a:pPr>
            <a:endParaRPr lang="en-US" altLang="en-US" sz="400" dirty="0">
              <a:latin typeface="Arial" panose="020B0604020202020204" pitchFamily="34" charset="0"/>
              <a:cs typeface="Arial" panose="020B0604020202020204" pitchFamily="34" charset="0"/>
            </a:endParaRPr>
          </a:p>
          <a:p>
            <a:pPr marL="137160" indent="0">
              <a:buNone/>
            </a:pPr>
            <a:endParaRPr lang="en-US" altLang="en-US" sz="2800" dirty="0">
              <a:latin typeface="Arial" panose="020B0604020202020204" pitchFamily="34" charset="0"/>
              <a:cs typeface="Arial" panose="020B0604020202020204" pitchFamily="34" charset="0"/>
            </a:endParaRPr>
          </a:p>
          <a:p>
            <a:pPr marL="109728" indent="0">
              <a:buNone/>
            </a:pPr>
            <a:endParaRPr lang="en-US" altLang="en-US" sz="2800" dirty="0">
              <a:latin typeface="Arial" panose="020B0604020202020204" pitchFamily="34" charset="0"/>
              <a:cs typeface="Arial" panose="020B0604020202020204" pitchFamily="34" charset="0"/>
            </a:endParaRPr>
          </a:p>
          <a:p>
            <a:pPr marL="109728" indent="0">
              <a:buNone/>
            </a:pPr>
            <a:endParaRPr lang="en-US" altLang="en-US" sz="2800" dirty="0">
              <a:latin typeface="Arial" panose="020B0604020202020204" pitchFamily="34" charset="0"/>
              <a:cs typeface="Arial" panose="020B0604020202020204" pitchFamily="34" charset="0"/>
            </a:endParaRPr>
          </a:p>
          <a:p>
            <a:pPr marL="109728" indent="0">
              <a:buNone/>
            </a:pPr>
            <a:endParaRPr lang="en-US" altLang="en-US" sz="2800" dirty="0">
              <a:latin typeface="Arial" panose="020B0604020202020204" pitchFamily="34" charset="0"/>
              <a:cs typeface="Arial" panose="020B0604020202020204" pitchFamily="34" charset="0"/>
            </a:endParaRPr>
          </a:p>
          <a:p>
            <a:pPr lvl="1" eaLnBrk="1" hangingPunct="1"/>
            <a:endParaRPr lang="en-US" altLang="en-US" sz="2800" dirty="0">
              <a:latin typeface="Arial" panose="020B0604020202020204" pitchFamily="34" charset="0"/>
              <a:cs typeface="Arial" panose="020B0604020202020204" pitchFamily="34" charset="0"/>
            </a:endParaRPr>
          </a:p>
        </p:txBody>
      </p:sp>
      <p:sp>
        <p:nvSpPr>
          <p:cNvPr id="50178" name="Rectangle 2"/>
          <p:cNvSpPr>
            <a:spLocks noGrp="1" noChangeArrowheads="1"/>
          </p:cNvSpPr>
          <p:nvPr>
            <p:ph type="title"/>
          </p:nvPr>
        </p:nvSpPr>
        <p:spPr>
          <a:xfrm>
            <a:off x="914400" y="277813"/>
            <a:ext cx="7772400" cy="1093787"/>
          </a:xfrm>
        </p:spPr>
        <p:txBody>
          <a:bodyPr>
            <a:normAutofit fontScale="90000"/>
          </a:bodyPr>
          <a:lstStyle/>
          <a:p>
            <a:pPr algn="ctr" eaLnBrk="1" hangingPunct="1"/>
            <a:r>
              <a:rPr lang="en-US" altLang="en-US" sz="4400" dirty="0">
                <a:solidFill>
                  <a:schemeClr val="tx1"/>
                </a:solidFill>
                <a:effectLst/>
                <a:latin typeface="Arial Black" panose="020B0A04020102020204" pitchFamily="34" charset="0"/>
              </a:rPr>
              <a:t>SVDs &amp; the Spring Elections</a:t>
            </a:r>
          </a:p>
        </p:txBody>
      </p:sp>
      <p:grpSp>
        <p:nvGrpSpPr>
          <p:cNvPr id="10" name="Group 9"/>
          <p:cNvGrpSpPr/>
          <p:nvPr/>
        </p:nvGrpSpPr>
        <p:grpSpPr>
          <a:xfrm>
            <a:off x="8084289" y="76201"/>
            <a:ext cx="835985" cy="769278"/>
            <a:chOff x="7924800" y="76201"/>
            <a:chExt cx="971550" cy="990600"/>
          </a:xfrm>
        </p:grpSpPr>
        <p:grpSp>
          <p:nvGrpSpPr>
            <p:cNvPr id="11" name="Group 10"/>
            <p:cNvGrpSpPr/>
            <p:nvPr/>
          </p:nvGrpSpPr>
          <p:grpSpPr>
            <a:xfrm>
              <a:off x="7924800" y="76201"/>
              <a:ext cx="971550" cy="990600"/>
              <a:chOff x="4724400" y="2590800"/>
              <a:chExt cx="1123950" cy="1069227"/>
            </a:xfrm>
          </p:grpSpPr>
          <p:pic>
            <p:nvPicPr>
              <p:cNvPr id="13" name="Picture 2" descr="W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590800"/>
                <a:ext cx="1123950" cy="1069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4" name="TextBox 13"/>
              <p:cNvSpPr txBox="1"/>
              <p:nvPr/>
            </p:nvSpPr>
            <p:spPr>
              <a:xfrm>
                <a:off x="4739092" y="2793207"/>
                <a:ext cx="969681" cy="427783"/>
              </a:xfrm>
              <a:prstGeom prst="rect">
                <a:avLst/>
              </a:prstGeom>
              <a:noFill/>
            </p:spPr>
            <p:txBody>
              <a:bodyPr wrap="square" rtlCol="0">
                <a:spAutoFit/>
              </a:bodyPr>
              <a:lstStyle/>
              <a:p>
                <a:pPr algn="ctr"/>
                <a:endParaRPr lang="en-US" sz="1400" dirty="0"/>
              </a:p>
            </p:txBody>
          </p:sp>
        </p:grpSp>
        <p:sp>
          <p:nvSpPr>
            <p:cNvPr id="12" name="TextBox 11"/>
            <p:cNvSpPr txBox="1"/>
            <p:nvPr/>
          </p:nvSpPr>
          <p:spPr>
            <a:xfrm>
              <a:off x="7967791" y="393155"/>
              <a:ext cx="885567" cy="356692"/>
            </a:xfrm>
            <a:prstGeom prst="rect">
              <a:avLst/>
            </a:prstGeom>
            <a:noFill/>
          </p:spPr>
          <p:txBody>
            <a:bodyPr wrap="square" rtlCol="0">
              <a:spAutoFit/>
            </a:bodyPr>
            <a:lstStyle/>
            <a:p>
              <a:pPr algn="ctr"/>
              <a:r>
                <a:rPr lang="en-US" sz="1200" b="1" dirty="0"/>
                <a:t>WEC</a:t>
              </a:r>
            </a:p>
          </p:txBody>
        </p:sp>
      </p:grpSp>
    </p:spTree>
    <p:extLst>
      <p:ext uri="{BB962C8B-B14F-4D97-AF65-F5344CB8AC3E}">
        <p14:creationId xmlns:p14="http://schemas.microsoft.com/office/powerpoint/2010/main" val="1709969642"/>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CF2746-0802-41A7-AFA3-71033D72296E}"/>
              </a:ext>
            </a:extLst>
          </p:cNvPr>
          <p:cNvSpPr>
            <a:spLocks noGrp="1"/>
          </p:cNvSpPr>
          <p:nvPr>
            <p:ph idx="1"/>
          </p:nvPr>
        </p:nvSpPr>
        <p:spPr>
          <a:xfrm>
            <a:off x="457200" y="1219200"/>
            <a:ext cx="8229600" cy="4788091"/>
          </a:xfrm>
        </p:spPr>
        <p:txBody>
          <a:bodyPr>
            <a:normAutofit/>
          </a:bodyPr>
          <a:lstStyle/>
          <a:p>
            <a:pPr>
              <a:buSzPct val="100000"/>
              <a:buFont typeface="Wingdings" panose="05000000000000000000" pitchFamily="2" charset="2"/>
              <a:buChar char="§"/>
            </a:pPr>
            <a:r>
              <a:rPr lang="en-US" sz="3200" dirty="0">
                <a:latin typeface="Arial" panose="020B0604020202020204" pitchFamily="34" charset="0"/>
                <a:cs typeface="Arial" panose="020B0604020202020204" pitchFamily="34" charset="0"/>
              </a:rPr>
              <a:t>State Superintendent</a:t>
            </a:r>
          </a:p>
          <a:p>
            <a:pPr lvl="1"/>
            <a:r>
              <a:rPr lang="en-US" dirty="0">
                <a:latin typeface="Arial" panose="020B0604020202020204" pitchFamily="34" charset="0"/>
                <a:cs typeface="Arial" panose="020B0604020202020204" pitchFamily="34" charset="0"/>
              </a:rPr>
              <a:t>Bob Smith, Mary Johnson, and Bill Roberts are all ballot candidates</a:t>
            </a:r>
          </a:p>
          <a:p>
            <a:pPr lvl="1"/>
            <a:r>
              <a:rPr lang="en-US" dirty="0">
                <a:latin typeface="Arial" panose="020B0604020202020204" pitchFamily="34" charset="0"/>
                <a:cs typeface="Arial" panose="020B0604020202020204" pitchFamily="34" charset="0"/>
              </a:rPr>
              <a:t>There are no registered write-in candidates</a:t>
            </a:r>
          </a:p>
          <a:p>
            <a:pPr lvl="2"/>
            <a:r>
              <a:rPr lang="en-US" dirty="0">
                <a:latin typeface="Arial" panose="020B0604020202020204" pitchFamily="34" charset="0"/>
                <a:cs typeface="Arial" panose="020B0604020202020204" pitchFamily="34" charset="0"/>
              </a:rPr>
              <a:t>However, someone has written in the name “Micky Mouse” on their ballot.</a:t>
            </a:r>
          </a:p>
          <a:p>
            <a:pPr lvl="2"/>
            <a:endParaRPr lang="en-US" sz="5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Town Board</a:t>
            </a:r>
          </a:p>
          <a:p>
            <a:pPr lvl="1"/>
            <a:r>
              <a:rPr lang="en-US" dirty="0">
                <a:latin typeface="Arial" panose="020B0604020202020204" pitchFamily="34" charset="0"/>
                <a:cs typeface="Arial" panose="020B0604020202020204" pitchFamily="34" charset="0"/>
              </a:rPr>
              <a:t>Theresa Miller, Claire Rogers, and Juan Gonzalez are all ballot candidates</a:t>
            </a:r>
          </a:p>
          <a:p>
            <a:pPr lvl="1"/>
            <a:r>
              <a:rPr lang="en-US" dirty="0">
                <a:latin typeface="Arial" panose="020B0604020202020204" pitchFamily="34" charset="0"/>
                <a:cs typeface="Arial" panose="020B0604020202020204" pitchFamily="34" charset="0"/>
              </a:rPr>
              <a:t>Brad Goodman is a registered write in</a:t>
            </a:r>
          </a:p>
          <a:p>
            <a:pPr lvl="1"/>
            <a:r>
              <a:rPr lang="en-US" dirty="0">
                <a:latin typeface="Arial" panose="020B0604020202020204" pitchFamily="34" charset="0"/>
                <a:cs typeface="Arial" panose="020B0604020202020204" pitchFamily="34" charset="0"/>
              </a:rPr>
              <a:t>Someone has written in the name “Donald Duck”</a:t>
            </a:r>
          </a:p>
          <a:p>
            <a:endParaRPr lang="en-US" dirty="0"/>
          </a:p>
        </p:txBody>
      </p:sp>
      <p:sp>
        <p:nvSpPr>
          <p:cNvPr id="3" name="Title 2">
            <a:extLst>
              <a:ext uri="{FF2B5EF4-FFF2-40B4-BE49-F238E27FC236}">
                <a16:creationId xmlns:a16="http://schemas.microsoft.com/office/drawing/2014/main" id="{844BF589-C05D-44E1-9B19-999FE43794E7}"/>
              </a:ext>
            </a:extLst>
          </p:cNvPr>
          <p:cNvSpPr>
            <a:spLocks noGrp="1"/>
          </p:cNvSpPr>
          <p:nvPr>
            <p:ph type="title"/>
          </p:nvPr>
        </p:nvSpPr>
        <p:spPr/>
        <p:txBody>
          <a:bodyPr>
            <a:normAutofit/>
          </a:bodyPr>
          <a:lstStyle/>
          <a:p>
            <a:pPr algn="ctr"/>
            <a:r>
              <a:rPr lang="en-US" altLang="en-US" sz="3600" dirty="0">
                <a:solidFill>
                  <a:schemeClr val="tx1"/>
                </a:solidFill>
                <a:effectLst/>
                <a:latin typeface="Arial Black" panose="020B0A04020102020204" pitchFamily="34" charset="0"/>
              </a:rPr>
              <a:t>Tally Sheet Exercise</a:t>
            </a:r>
            <a:endParaRPr lang="en-US" sz="3600" dirty="0"/>
          </a:p>
        </p:txBody>
      </p:sp>
    </p:spTree>
    <p:extLst>
      <p:ext uri="{BB962C8B-B14F-4D97-AF65-F5344CB8AC3E}">
        <p14:creationId xmlns:p14="http://schemas.microsoft.com/office/powerpoint/2010/main" val="1904890459"/>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E4688A-BDC3-4D94-85F1-9EFA1148944A}"/>
              </a:ext>
            </a:extLst>
          </p:cNvPr>
          <p:cNvSpPr>
            <a:spLocks noGrp="1"/>
          </p:cNvSpPr>
          <p:nvPr>
            <p:ph type="title"/>
          </p:nvPr>
        </p:nvSpPr>
        <p:spPr/>
        <p:txBody>
          <a:bodyPr>
            <a:normAutofit/>
          </a:bodyPr>
          <a:lstStyle/>
          <a:p>
            <a:pPr algn="ctr"/>
            <a:r>
              <a:rPr kumimoji="0" lang="en-US" altLang="en-US" sz="3600" b="1"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Tally Sheet Exercise</a:t>
            </a:r>
            <a:endParaRPr lang="en-US" dirty="0"/>
          </a:p>
        </p:txBody>
      </p:sp>
      <p:sp>
        <p:nvSpPr>
          <p:cNvPr id="7" name="Content Placeholder 6">
            <a:extLst>
              <a:ext uri="{FF2B5EF4-FFF2-40B4-BE49-F238E27FC236}">
                <a16:creationId xmlns:a16="http://schemas.microsoft.com/office/drawing/2014/main" id="{8658A439-C246-423E-8265-16D766A3DC71}"/>
              </a:ext>
            </a:extLst>
          </p:cNvPr>
          <p:cNvSpPr>
            <a:spLocks noGrp="1"/>
          </p:cNvSpPr>
          <p:nvPr>
            <p:ph idx="1"/>
          </p:nvPr>
        </p:nvSpPr>
        <p:spPr/>
        <p:txBody>
          <a:bodyPr/>
          <a:lstStyle/>
          <a:p>
            <a:endParaRPr lang="en-US"/>
          </a:p>
        </p:txBody>
      </p:sp>
      <p:pic>
        <p:nvPicPr>
          <p:cNvPr id="11" name="Picture 10">
            <a:extLst>
              <a:ext uri="{FF2B5EF4-FFF2-40B4-BE49-F238E27FC236}">
                <a16:creationId xmlns:a16="http://schemas.microsoft.com/office/drawing/2014/main" id="{DB73AE0E-0D8F-4A6C-A22A-61CB8A5798D2}"/>
              </a:ext>
            </a:extLst>
          </p:cNvPr>
          <p:cNvPicPr>
            <a:picLocks noChangeAspect="1"/>
          </p:cNvPicPr>
          <p:nvPr/>
        </p:nvPicPr>
        <p:blipFill>
          <a:blip r:embed="rId3"/>
          <a:stretch>
            <a:fillRect/>
          </a:stretch>
        </p:blipFill>
        <p:spPr>
          <a:xfrm>
            <a:off x="0" y="1481329"/>
            <a:ext cx="9144000" cy="5374214"/>
          </a:xfrm>
          <a:prstGeom prst="rect">
            <a:avLst/>
          </a:prstGeom>
        </p:spPr>
      </p:pic>
    </p:spTree>
    <p:extLst>
      <p:ext uri="{BB962C8B-B14F-4D97-AF65-F5344CB8AC3E}">
        <p14:creationId xmlns:p14="http://schemas.microsoft.com/office/powerpoint/2010/main" val="2914472243"/>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8B265B-1B39-4714-980B-EF187B73C7BB}"/>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898C5182-F130-4D12-A49C-6265D0962768}"/>
              </a:ext>
            </a:extLst>
          </p:cNvPr>
          <p:cNvSpPr>
            <a:spLocks noGrp="1"/>
          </p:cNvSpPr>
          <p:nvPr>
            <p:ph type="title"/>
          </p:nvPr>
        </p:nvSpPr>
        <p:spPr/>
        <p:txBody>
          <a:bodyPr/>
          <a:lstStyle/>
          <a:p>
            <a:pPr algn="ctr"/>
            <a:r>
              <a:rPr kumimoji="0" lang="en-US" altLang="en-US" sz="3600" b="1"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Tally Sheet Exercise</a:t>
            </a:r>
            <a:endParaRPr lang="en-US" dirty="0"/>
          </a:p>
        </p:txBody>
      </p:sp>
      <p:pic>
        <p:nvPicPr>
          <p:cNvPr id="5" name="Picture 4">
            <a:extLst>
              <a:ext uri="{FF2B5EF4-FFF2-40B4-BE49-F238E27FC236}">
                <a16:creationId xmlns:a16="http://schemas.microsoft.com/office/drawing/2014/main" id="{22FDD666-DFC5-413B-982D-8FBBCCF7258A}"/>
              </a:ext>
            </a:extLst>
          </p:cNvPr>
          <p:cNvPicPr>
            <a:picLocks noChangeAspect="1"/>
          </p:cNvPicPr>
          <p:nvPr/>
        </p:nvPicPr>
        <p:blipFill>
          <a:blip r:embed="rId3"/>
          <a:stretch>
            <a:fillRect/>
          </a:stretch>
        </p:blipFill>
        <p:spPr>
          <a:xfrm>
            <a:off x="0" y="1165123"/>
            <a:ext cx="9144000" cy="5692877"/>
          </a:xfrm>
          <a:prstGeom prst="rect">
            <a:avLst/>
          </a:prstGeom>
        </p:spPr>
      </p:pic>
    </p:spTree>
    <p:extLst>
      <p:ext uri="{BB962C8B-B14F-4D97-AF65-F5344CB8AC3E}">
        <p14:creationId xmlns:p14="http://schemas.microsoft.com/office/powerpoint/2010/main" val="1303958512"/>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9">
            <a:extLst>
              <a:ext uri="{FF2B5EF4-FFF2-40B4-BE49-F238E27FC236}">
                <a16:creationId xmlns:a16="http://schemas.microsoft.com/office/drawing/2014/main" id="{59A6E4B8-D50C-47B3-980A-19FDC298291D}"/>
              </a:ext>
            </a:extLst>
          </p:cNvPr>
          <p:cNvSpPr>
            <a:spLocks noGrp="1" noChangeArrowheads="1"/>
          </p:cNvSpPr>
          <p:nvPr>
            <p:ph idx="1"/>
          </p:nvPr>
        </p:nvSpPr>
        <p:spPr>
          <a:xfrm>
            <a:off x="457200" y="1212069"/>
            <a:ext cx="8229600" cy="5282863"/>
          </a:xfrm>
        </p:spPr>
        <p:txBody>
          <a:bodyPr>
            <a:normAutofit/>
          </a:bodyPr>
          <a:lstStyle/>
          <a:p>
            <a:pPr>
              <a:buFont typeface="Wingdings" panose="05000000000000000000" pitchFamily="2" charset="2"/>
              <a:buChar char="§"/>
            </a:pPr>
            <a:endParaRPr lang="en-US" sz="3200" dirty="0">
              <a:latin typeface="Arial  "/>
            </a:endParaRPr>
          </a:p>
          <a:p>
            <a:pPr>
              <a:buFont typeface="Wingdings" panose="05000000000000000000" pitchFamily="2" charset="2"/>
              <a:buChar char="§"/>
            </a:pPr>
            <a:endParaRPr lang="en-US" sz="1100" dirty="0">
              <a:latin typeface="Arial  "/>
            </a:endParaRPr>
          </a:p>
          <a:p>
            <a:pPr marL="342900" indent="-342900">
              <a:buSzPct val="100000"/>
              <a:buFontTx/>
              <a:buChar char="‣"/>
            </a:pPr>
            <a:endParaRPr lang="en-US" altLang="en-US" sz="2800" dirty="0">
              <a:latin typeface="Arial" panose="020B0604020202020204" pitchFamily="34" charset="0"/>
              <a:cs typeface="Arial" panose="020B0604020202020204" pitchFamily="34" charset="0"/>
            </a:endParaRPr>
          </a:p>
          <a:p>
            <a:pPr marL="0" indent="0">
              <a:buSzPct val="100000"/>
              <a:buNone/>
            </a:pPr>
            <a:endParaRPr lang="en-US" altLang="en-US" sz="2800" dirty="0">
              <a:latin typeface="Arial" panose="020B0604020202020204" pitchFamily="34" charset="0"/>
              <a:cs typeface="Arial" panose="020B0604020202020204" pitchFamily="34" charset="0"/>
            </a:endParaRPr>
          </a:p>
          <a:p>
            <a:pPr marL="0" indent="0">
              <a:buSzPct val="100000"/>
              <a:buNone/>
            </a:pPr>
            <a:endParaRPr lang="en-US" altLang="en-US" sz="2400" dirty="0">
              <a:latin typeface="Arial" panose="020B0604020202020204" pitchFamily="34" charset="0"/>
              <a:cs typeface="Arial" panose="020B0604020202020204" pitchFamily="34" charset="0"/>
            </a:endParaRPr>
          </a:p>
          <a:p>
            <a:pPr marL="392113" lvl="1" indent="0">
              <a:buFont typeface="Verdana" panose="020B0604030504040204" pitchFamily="34" charset="0"/>
              <a:buNone/>
              <a:defRPr/>
            </a:pPr>
            <a:endParaRPr lang="en-US" altLang="en-US" sz="800" dirty="0">
              <a:latin typeface="+mj-lt"/>
              <a:cs typeface="Arial" panose="020B0604020202020204" pitchFamily="34" charset="0"/>
            </a:endParaRPr>
          </a:p>
          <a:p>
            <a:pPr lvl="1">
              <a:defRPr/>
            </a:pPr>
            <a:endParaRPr lang="en-US" altLang="en-US" sz="3000" dirty="0">
              <a:latin typeface="+mj-lt"/>
              <a:cs typeface="Arial" panose="020B0604020202020204" pitchFamily="34" charset="0"/>
            </a:endParaRPr>
          </a:p>
          <a:p>
            <a:pPr marL="109728" lvl="1" indent="0">
              <a:spcBef>
                <a:spcPts val="400"/>
              </a:spcBef>
              <a:buSzPct val="68000"/>
              <a:buFont typeface="Verdana" panose="020B0604030504040204" pitchFamily="34" charset="0"/>
              <a:buNone/>
              <a:defRPr/>
            </a:pPr>
            <a:endParaRPr lang="en-US" altLang="en-US" sz="2000" dirty="0">
              <a:latin typeface="Arial" panose="020B0604020202020204" pitchFamily="34" charset="0"/>
              <a:cs typeface="Arial" panose="020B0604020202020204" pitchFamily="34" charset="0"/>
            </a:endParaRPr>
          </a:p>
          <a:p>
            <a:pPr marL="365760" lvl="1" indent="-256032">
              <a:spcBef>
                <a:spcPts val="400"/>
              </a:spcBef>
              <a:buSzPct val="68000"/>
              <a:buFont typeface="Wingdings 3"/>
              <a:buChar char=""/>
              <a:defRPr/>
            </a:pPr>
            <a:endParaRPr lang="en-US" altLang="en-US" sz="2000" dirty="0">
              <a:latin typeface="Arial" panose="020B0604020202020204" pitchFamily="34" charset="0"/>
              <a:cs typeface="Arial" panose="020B0604020202020204" pitchFamily="34" charset="0"/>
            </a:endParaRPr>
          </a:p>
        </p:txBody>
      </p:sp>
      <p:sp>
        <p:nvSpPr>
          <p:cNvPr id="8194" name="Rectangle 18">
            <a:extLst>
              <a:ext uri="{FF2B5EF4-FFF2-40B4-BE49-F238E27FC236}">
                <a16:creationId xmlns:a16="http://schemas.microsoft.com/office/drawing/2014/main" id="{F5BC80A2-C0B5-4E4A-A602-A7AE4A5E70C2}"/>
              </a:ext>
            </a:extLst>
          </p:cNvPr>
          <p:cNvSpPr>
            <a:spLocks noGrp="1" noChangeArrowheads="1"/>
          </p:cNvSpPr>
          <p:nvPr>
            <p:ph type="title"/>
          </p:nvPr>
        </p:nvSpPr>
        <p:spPr>
          <a:xfrm>
            <a:off x="152400" y="221950"/>
            <a:ext cx="8767874" cy="1149650"/>
          </a:xfrm>
        </p:spPr>
        <p:txBody>
          <a:bodyPr>
            <a:noAutofit/>
          </a:bodyPr>
          <a:lstStyle/>
          <a:p>
            <a:pPr algn="ctr">
              <a:defRPr/>
            </a:pPr>
            <a:br>
              <a:rPr lang="en-US" altLang="en-US" sz="4000" dirty="0">
                <a:solidFill>
                  <a:schemeClr val="tx1"/>
                </a:solidFill>
                <a:effectLst/>
                <a:latin typeface="Arial Black" panose="020B0A04020102020204" pitchFamily="34" charset="0"/>
              </a:rPr>
            </a:br>
            <a:endParaRPr lang="en-US" altLang="en-US" sz="3200" dirty="0">
              <a:solidFill>
                <a:schemeClr val="tx1"/>
              </a:solidFill>
              <a:effectLst/>
              <a:latin typeface="Arial Black" panose="020B0A04020102020204" pitchFamily="34" charset="0"/>
            </a:endParaRPr>
          </a:p>
        </p:txBody>
      </p:sp>
      <p:grpSp>
        <p:nvGrpSpPr>
          <p:cNvPr id="35844" name="Group 9">
            <a:extLst>
              <a:ext uri="{FF2B5EF4-FFF2-40B4-BE49-F238E27FC236}">
                <a16:creationId xmlns:a16="http://schemas.microsoft.com/office/drawing/2014/main" id="{1E32CED9-6339-4B59-B017-DAFD650CFB92}"/>
              </a:ext>
            </a:extLst>
          </p:cNvPr>
          <p:cNvGrpSpPr>
            <a:grpSpLocks/>
          </p:cNvGrpSpPr>
          <p:nvPr/>
        </p:nvGrpSpPr>
        <p:grpSpPr bwMode="auto">
          <a:xfrm>
            <a:off x="8083550" y="76200"/>
            <a:ext cx="836613" cy="769938"/>
            <a:chOff x="7924800" y="76201"/>
            <a:chExt cx="971550" cy="990600"/>
          </a:xfrm>
        </p:grpSpPr>
        <p:grpSp>
          <p:nvGrpSpPr>
            <p:cNvPr id="35845" name="Group 15">
              <a:extLst>
                <a:ext uri="{FF2B5EF4-FFF2-40B4-BE49-F238E27FC236}">
                  <a16:creationId xmlns:a16="http://schemas.microsoft.com/office/drawing/2014/main" id="{6AA66DCA-2DD7-45E8-8799-1C2414C1F493}"/>
                </a:ext>
              </a:extLst>
            </p:cNvPr>
            <p:cNvGrpSpPr>
              <a:grpSpLocks/>
            </p:cNvGrpSpPr>
            <p:nvPr/>
          </p:nvGrpSpPr>
          <p:grpSpPr bwMode="auto">
            <a:xfrm>
              <a:off x="7924800" y="76201"/>
              <a:ext cx="971550" cy="990600"/>
              <a:chOff x="4724400" y="2590800"/>
              <a:chExt cx="1123950" cy="1069227"/>
            </a:xfrm>
          </p:grpSpPr>
          <p:pic>
            <p:nvPicPr>
              <p:cNvPr id="35847" name="Picture 2" descr="WI">
                <a:extLst>
                  <a:ext uri="{FF2B5EF4-FFF2-40B4-BE49-F238E27FC236}">
                    <a16:creationId xmlns:a16="http://schemas.microsoft.com/office/drawing/2014/main" id="{BAFE730C-4D89-4BEF-AF4C-D0B8C1456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90800"/>
                <a:ext cx="1123950" cy="1069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5848" name="TextBox 18">
                <a:extLst>
                  <a:ext uri="{FF2B5EF4-FFF2-40B4-BE49-F238E27FC236}">
                    <a16:creationId xmlns:a16="http://schemas.microsoft.com/office/drawing/2014/main" id="{261520B7-C33C-418F-A95D-92915B9EEEFB}"/>
                  </a:ext>
                </a:extLst>
              </p:cNvPr>
              <p:cNvSpPr txBox="1">
                <a:spLocks noChangeArrowheads="1"/>
              </p:cNvSpPr>
              <p:nvPr/>
            </p:nvSpPr>
            <p:spPr bwMode="auto">
              <a:xfrm>
                <a:off x="4739092" y="2793207"/>
                <a:ext cx="969681" cy="4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400" dirty="0"/>
              </a:p>
            </p:txBody>
          </p:sp>
        </p:grpSp>
        <p:sp>
          <p:nvSpPr>
            <p:cNvPr id="35846" name="TextBox 16">
              <a:extLst>
                <a:ext uri="{FF2B5EF4-FFF2-40B4-BE49-F238E27FC236}">
                  <a16:creationId xmlns:a16="http://schemas.microsoft.com/office/drawing/2014/main" id="{9969A8F0-8B7E-4584-9237-366BCD866075}"/>
                </a:ext>
              </a:extLst>
            </p:cNvPr>
            <p:cNvSpPr txBox="1">
              <a:spLocks noChangeArrowheads="1"/>
            </p:cNvSpPr>
            <p:nvPr/>
          </p:nvSpPr>
          <p:spPr bwMode="auto">
            <a:xfrm>
              <a:off x="7967791" y="393155"/>
              <a:ext cx="885567" cy="35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dirty="0"/>
                <a:t>WEC</a:t>
              </a:r>
            </a:p>
          </p:txBody>
        </p:sp>
      </p:grpSp>
      <p:sp>
        <p:nvSpPr>
          <p:cNvPr id="10" name="TextBox 9">
            <a:extLst>
              <a:ext uri="{FF2B5EF4-FFF2-40B4-BE49-F238E27FC236}">
                <a16:creationId xmlns:a16="http://schemas.microsoft.com/office/drawing/2014/main" id="{00F3F58C-EA26-45D4-93AB-635CC09DC2F8}"/>
              </a:ext>
            </a:extLst>
          </p:cNvPr>
          <p:cNvSpPr txBox="1"/>
          <p:nvPr/>
        </p:nvSpPr>
        <p:spPr>
          <a:xfrm>
            <a:off x="477253" y="2684528"/>
            <a:ext cx="7758697" cy="723275"/>
          </a:xfrm>
          <a:prstGeom prst="rect">
            <a:avLst/>
          </a:prstGeom>
          <a:noFill/>
        </p:spPr>
        <p:txBody>
          <a:bodyPr wrap="square">
            <a:spAutoFit/>
          </a:bodyPr>
          <a:lstStyle/>
          <a:p>
            <a:pPr algn="ctr"/>
            <a:r>
              <a:rPr lang="en-US" altLang="en-US" sz="4000" dirty="0">
                <a:latin typeface="Arial Black" panose="020B0A04020102020204" pitchFamily="34" charset="0"/>
              </a:rPr>
              <a:t>   </a:t>
            </a:r>
            <a:r>
              <a:rPr lang="en-US" altLang="en-US" sz="4100" dirty="0">
                <a:latin typeface="Arial Black" panose="020B0A04020102020204" pitchFamily="34" charset="0"/>
              </a:rPr>
              <a:t>Reminders</a:t>
            </a:r>
            <a:endParaRPr lang="en-US" sz="4100" dirty="0"/>
          </a:p>
        </p:txBody>
      </p:sp>
    </p:spTree>
    <p:extLst>
      <p:ext uri="{BB962C8B-B14F-4D97-AF65-F5344CB8AC3E}">
        <p14:creationId xmlns:p14="http://schemas.microsoft.com/office/powerpoint/2010/main" val="405437297"/>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2587D4-5EFB-442F-93BE-9F9EF1C5A3F0}"/>
              </a:ext>
            </a:extLst>
          </p:cNvPr>
          <p:cNvSpPr>
            <a:spLocks noGrp="1"/>
          </p:cNvSpPr>
          <p:nvPr>
            <p:ph idx="1"/>
          </p:nvPr>
        </p:nvSpPr>
        <p:spPr>
          <a:xfrm>
            <a:off x="457200" y="1676400"/>
            <a:ext cx="8229600" cy="4330891"/>
          </a:xfrm>
        </p:spPr>
        <p:txBody>
          <a:bodyPr>
            <a:normAutofit/>
          </a:bodyPr>
          <a:lstStyle/>
          <a:p>
            <a:pPr>
              <a:buSzPct val="100000"/>
              <a:buFont typeface="Wingdings" panose="05000000000000000000" pitchFamily="2" charset="2"/>
              <a:buChar char="§"/>
            </a:pPr>
            <a:r>
              <a:rPr lang="en-US" sz="2800" dirty="0">
                <a:latin typeface="Arial" panose="020B0604020202020204" pitchFamily="34" charset="0"/>
                <a:cs typeface="Arial" panose="020B0604020202020204" pitchFamily="34" charset="0"/>
              </a:rPr>
              <a:t>The chief inspector or clerk should review the Checklist prior to opening the polling place to ensure that it is accessible.</a:t>
            </a:r>
          </a:p>
          <a:p>
            <a:pPr>
              <a:buSzPct val="100000"/>
              <a:buFont typeface="Wingdings" panose="05000000000000000000" pitchFamily="2" charset="2"/>
              <a:buChar char="§"/>
            </a:pPr>
            <a:endParaRPr lang="en-US" sz="200" dirty="0">
              <a:latin typeface="Arial" panose="020B0604020202020204" pitchFamily="34" charset="0"/>
              <a:cs typeface="Arial" panose="020B0604020202020204" pitchFamily="34" charset="0"/>
            </a:endParaRPr>
          </a:p>
          <a:p>
            <a:pPr>
              <a:buSzPct val="100000"/>
              <a:buFont typeface="Wingdings" panose="05000000000000000000" pitchFamily="2" charset="2"/>
              <a:buChar char="§"/>
            </a:pPr>
            <a:r>
              <a:rPr lang="en-US" sz="2800" dirty="0">
                <a:latin typeface="Arial" panose="020B0604020202020204" pitchFamily="34" charset="0"/>
                <a:cs typeface="Arial" panose="020B0604020202020204" pitchFamily="34" charset="0"/>
              </a:rPr>
              <a:t>The Quick Fix Guide provides temporary solutions if an accessibility-related problem is identified.</a:t>
            </a:r>
          </a:p>
          <a:p>
            <a:pPr>
              <a:buSzPct val="100000"/>
              <a:buFont typeface="Wingdings" panose="05000000000000000000" pitchFamily="2" charset="2"/>
              <a:buChar char="§"/>
            </a:pPr>
            <a:endParaRPr lang="en-US" sz="200" dirty="0">
              <a:latin typeface="Arial" panose="020B0604020202020204" pitchFamily="34" charset="0"/>
              <a:cs typeface="Arial" panose="020B0604020202020204" pitchFamily="34" charset="0"/>
            </a:endParaRPr>
          </a:p>
          <a:p>
            <a:pPr>
              <a:buSzPct val="100000"/>
              <a:buFont typeface="Wingdings" panose="05000000000000000000" pitchFamily="2" charset="2"/>
              <a:buChar char="§"/>
            </a:pPr>
            <a:r>
              <a:rPr lang="en-US" sz="2800" dirty="0">
                <a:latin typeface="Arial" panose="020B0604020202020204" pitchFamily="34" charset="0"/>
                <a:cs typeface="Arial" panose="020B0604020202020204" pitchFamily="34" charset="0"/>
              </a:rPr>
              <a:t>Available here: </a:t>
            </a:r>
            <a:r>
              <a:rPr lang="en-US" sz="2600" dirty="0">
                <a:latin typeface="Arial" panose="020B0604020202020204" pitchFamily="34" charset="0"/>
                <a:cs typeface="Arial" panose="020B0604020202020204" pitchFamily="34" charset="0"/>
                <a:hlinkClick r:id="rId3"/>
              </a:rPr>
              <a:t>https://elections.wi.gov/clerks/guidance/accessibility/polling-place-set-up</a:t>
            </a:r>
            <a:endParaRPr lang="en-US" sz="2600" dirty="0">
              <a:latin typeface="Arial" panose="020B0604020202020204" pitchFamily="34" charset="0"/>
              <a:cs typeface="Arial" panose="020B0604020202020204" pitchFamily="34" charset="0"/>
            </a:endParaRPr>
          </a:p>
          <a:p>
            <a:endParaRPr lang="en-US" dirty="0"/>
          </a:p>
        </p:txBody>
      </p:sp>
      <p:sp>
        <p:nvSpPr>
          <p:cNvPr id="3" name="Title 2">
            <a:extLst>
              <a:ext uri="{FF2B5EF4-FFF2-40B4-BE49-F238E27FC236}">
                <a16:creationId xmlns:a16="http://schemas.microsoft.com/office/drawing/2014/main" id="{61777C98-7F55-4E28-80FE-4FF014E451AB}"/>
              </a:ext>
            </a:extLst>
          </p:cNvPr>
          <p:cNvSpPr>
            <a:spLocks noGrp="1"/>
          </p:cNvSpPr>
          <p:nvPr>
            <p:ph type="title"/>
          </p:nvPr>
        </p:nvSpPr>
        <p:spPr/>
        <p:txBody>
          <a:bodyPr>
            <a:noAutofit/>
          </a:bodyPr>
          <a:lstStyle/>
          <a:p>
            <a:pPr algn="ctr"/>
            <a:r>
              <a:rPr lang="en-US" sz="3600" dirty="0">
                <a:solidFill>
                  <a:schemeClr val="tx1"/>
                </a:solidFill>
                <a:latin typeface="Arial Black" panose="020B0A04020102020204" pitchFamily="34" charset="0"/>
                <a:cs typeface="Arial" panose="020B0604020202020204" pitchFamily="34" charset="0"/>
              </a:rPr>
              <a:t>Election Day Accessibility Checklist &amp; Quick Fix Guide</a:t>
            </a:r>
          </a:p>
        </p:txBody>
      </p:sp>
    </p:spTree>
    <p:extLst>
      <p:ext uri="{BB962C8B-B14F-4D97-AF65-F5344CB8AC3E}">
        <p14:creationId xmlns:p14="http://schemas.microsoft.com/office/powerpoint/2010/main" val="1349062507"/>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9">
            <a:extLst>
              <a:ext uri="{FF2B5EF4-FFF2-40B4-BE49-F238E27FC236}">
                <a16:creationId xmlns:a16="http://schemas.microsoft.com/office/drawing/2014/main" id="{59A6E4B8-D50C-47B3-980A-19FDC298291D}"/>
              </a:ext>
            </a:extLst>
          </p:cNvPr>
          <p:cNvSpPr>
            <a:spLocks noGrp="1" noChangeArrowheads="1"/>
          </p:cNvSpPr>
          <p:nvPr>
            <p:ph idx="1"/>
          </p:nvPr>
        </p:nvSpPr>
        <p:spPr>
          <a:xfrm>
            <a:off x="223725" y="1045827"/>
            <a:ext cx="8696437" cy="5449106"/>
          </a:xfrm>
        </p:spPr>
        <p:txBody>
          <a:bodyPr>
            <a:normAutofit/>
          </a:bodyPr>
          <a:lstStyle/>
          <a:p>
            <a:pPr>
              <a:buFont typeface="Wingdings" panose="05000000000000000000" pitchFamily="2" charset="2"/>
              <a:buChar char="§"/>
            </a:pPr>
            <a:r>
              <a:rPr lang="en-US" sz="3200" dirty="0">
                <a:latin typeface="Arial  "/>
              </a:rPr>
              <a:t>State law requires 28 days to establish residency for voting purposes.</a:t>
            </a:r>
          </a:p>
          <a:p>
            <a:pPr>
              <a:buFont typeface="Wingdings" panose="05000000000000000000" pitchFamily="2" charset="2"/>
              <a:buChar char="§"/>
            </a:pPr>
            <a:r>
              <a:rPr lang="en-US" sz="3200" dirty="0">
                <a:latin typeface="Arial  "/>
              </a:rPr>
              <a:t>All voters are required to submit a new absentee ballot application for 2021, except indefinitely confined voters.</a:t>
            </a:r>
          </a:p>
          <a:p>
            <a:pPr>
              <a:buFont typeface="Wingdings" panose="05000000000000000000" pitchFamily="2" charset="2"/>
              <a:buChar char="§"/>
            </a:pPr>
            <a:r>
              <a:rPr lang="en-US" sz="3200" dirty="0">
                <a:latin typeface="Arial  "/>
              </a:rPr>
              <a:t>Clerks may not accept absentee ballot applications in their office or a drop box before in person absentee voting starts,</a:t>
            </a:r>
          </a:p>
          <a:p>
            <a:pPr>
              <a:buFont typeface="Wingdings" panose="05000000000000000000" pitchFamily="2" charset="2"/>
              <a:buChar char="§"/>
            </a:pPr>
            <a:r>
              <a:rPr lang="en-US" sz="3200" dirty="0">
                <a:latin typeface="Arial  "/>
              </a:rPr>
              <a:t>Voters can return completed absentee ballots to the polling place (</a:t>
            </a:r>
            <a:r>
              <a:rPr lang="en-US" sz="2800" dirty="0">
                <a:latin typeface="Arial  "/>
              </a:rPr>
              <a:t>except central count </a:t>
            </a:r>
            <a:r>
              <a:rPr lang="en-US" sz="2800" dirty="0" err="1">
                <a:latin typeface="Arial  "/>
              </a:rPr>
              <a:t>munis</a:t>
            </a:r>
            <a:r>
              <a:rPr lang="en-US" sz="2800" dirty="0">
                <a:latin typeface="Arial  "/>
              </a:rPr>
              <a:t>),</a:t>
            </a:r>
          </a:p>
          <a:p>
            <a:pPr>
              <a:buFont typeface="Wingdings" panose="05000000000000000000" pitchFamily="2" charset="2"/>
              <a:buChar char="§"/>
            </a:pPr>
            <a:endParaRPr lang="en-US" sz="3200" dirty="0">
              <a:latin typeface="Arial  "/>
            </a:endParaRPr>
          </a:p>
          <a:p>
            <a:pPr>
              <a:buFont typeface="Wingdings" panose="05000000000000000000" pitchFamily="2" charset="2"/>
              <a:buChar char="§"/>
            </a:pPr>
            <a:endParaRPr lang="en-US" sz="1100" dirty="0">
              <a:latin typeface="Arial  "/>
            </a:endParaRPr>
          </a:p>
          <a:p>
            <a:pPr marL="342900" indent="-342900">
              <a:buSzPct val="100000"/>
              <a:buFontTx/>
              <a:buChar char="‣"/>
            </a:pPr>
            <a:endParaRPr lang="en-US" altLang="en-US" sz="2800" dirty="0">
              <a:latin typeface="Arial" panose="020B0604020202020204" pitchFamily="34" charset="0"/>
              <a:cs typeface="Arial" panose="020B0604020202020204" pitchFamily="34" charset="0"/>
            </a:endParaRPr>
          </a:p>
          <a:p>
            <a:pPr marL="0" indent="0">
              <a:buSzPct val="100000"/>
              <a:buNone/>
            </a:pPr>
            <a:endParaRPr lang="en-US" altLang="en-US" sz="2800" dirty="0">
              <a:latin typeface="Arial" panose="020B0604020202020204" pitchFamily="34" charset="0"/>
              <a:cs typeface="Arial" panose="020B0604020202020204" pitchFamily="34" charset="0"/>
            </a:endParaRPr>
          </a:p>
          <a:p>
            <a:pPr marL="0" indent="0">
              <a:buSzPct val="100000"/>
              <a:buNone/>
            </a:pPr>
            <a:endParaRPr lang="en-US" altLang="en-US" sz="2400" dirty="0">
              <a:latin typeface="Arial" panose="020B0604020202020204" pitchFamily="34" charset="0"/>
              <a:cs typeface="Arial" panose="020B0604020202020204" pitchFamily="34" charset="0"/>
            </a:endParaRPr>
          </a:p>
          <a:p>
            <a:pPr marL="392113" lvl="1" indent="0">
              <a:buFont typeface="Verdana" panose="020B0604030504040204" pitchFamily="34" charset="0"/>
              <a:buNone/>
              <a:defRPr/>
            </a:pPr>
            <a:endParaRPr lang="en-US" altLang="en-US" sz="800" dirty="0">
              <a:latin typeface="+mj-lt"/>
              <a:cs typeface="Arial" panose="020B0604020202020204" pitchFamily="34" charset="0"/>
            </a:endParaRPr>
          </a:p>
          <a:p>
            <a:pPr lvl="1">
              <a:defRPr/>
            </a:pPr>
            <a:endParaRPr lang="en-US" altLang="en-US" sz="3000" dirty="0">
              <a:latin typeface="+mj-lt"/>
              <a:cs typeface="Arial" panose="020B0604020202020204" pitchFamily="34" charset="0"/>
            </a:endParaRPr>
          </a:p>
          <a:p>
            <a:pPr marL="109728" lvl="1" indent="0">
              <a:spcBef>
                <a:spcPts val="400"/>
              </a:spcBef>
              <a:buSzPct val="68000"/>
              <a:buFont typeface="Verdana" panose="020B0604030504040204" pitchFamily="34" charset="0"/>
              <a:buNone/>
              <a:defRPr/>
            </a:pPr>
            <a:endParaRPr lang="en-US" altLang="en-US" sz="2000" dirty="0">
              <a:latin typeface="Arial" panose="020B0604020202020204" pitchFamily="34" charset="0"/>
              <a:cs typeface="Arial" panose="020B0604020202020204" pitchFamily="34" charset="0"/>
            </a:endParaRPr>
          </a:p>
          <a:p>
            <a:pPr marL="365760" lvl="1" indent="-256032">
              <a:spcBef>
                <a:spcPts val="400"/>
              </a:spcBef>
              <a:buSzPct val="68000"/>
              <a:buFont typeface="Wingdings 3"/>
              <a:buChar char=""/>
              <a:defRPr/>
            </a:pPr>
            <a:endParaRPr lang="en-US" altLang="en-US" sz="2000" dirty="0">
              <a:latin typeface="Arial" panose="020B0604020202020204" pitchFamily="34" charset="0"/>
              <a:cs typeface="Arial" panose="020B0604020202020204" pitchFamily="34" charset="0"/>
            </a:endParaRPr>
          </a:p>
        </p:txBody>
      </p:sp>
      <p:sp>
        <p:nvSpPr>
          <p:cNvPr id="8194" name="Rectangle 18">
            <a:extLst>
              <a:ext uri="{FF2B5EF4-FFF2-40B4-BE49-F238E27FC236}">
                <a16:creationId xmlns:a16="http://schemas.microsoft.com/office/drawing/2014/main" id="{F5BC80A2-C0B5-4E4A-A602-A7AE4A5E70C2}"/>
              </a:ext>
            </a:extLst>
          </p:cNvPr>
          <p:cNvSpPr>
            <a:spLocks noGrp="1" noChangeArrowheads="1"/>
          </p:cNvSpPr>
          <p:nvPr>
            <p:ph type="title"/>
          </p:nvPr>
        </p:nvSpPr>
        <p:spPr>
          <a:xfrm>
            <a:off x="152400" y="221950"/>
            <a:ext cx="8767874" cy="1149650"/>
          </a:xfrm>
        </p:spPr>
        <p:txBody>
          <a:bodyPr>
            <a:noAutofit/>
          </a:bodyPr>
          <a:lstStyle/>
          <a:p>
            <a:pPr algn="ctr">
              <a:defRPr/>
            </a:pPr>
            <a:br>
              <a:rPr lang="en-US" altLang="en-US" sz="4000" dirty="0">
                <a:solidFill>
                  <a:schemeClr val="tx1"/>
                </a:solidFill>
                <a:effectLst/>
                <a:latin typeface="Arial Black" panose="020B0A04020102020204" pitchFamily="34" charset="0"/>
              </a:rPr>
            </a:br>
            <a:endParaRPr lang="en-US" altLang="en-US" sz="3200" dirty="0">
              <a:solidFill>
                <a:schemeClr val="tx1"/>
              </a:solidFill>
              <a:effectLst/>
              <a:latin typeface="Arial Black" panose="020B0A04020102020204" pitchFamily="34" charset="0"/>
            </a:endParaRPr>
          </a:p>
        </p:txBody>
      </p:sp>
      <p:grpSp>
        <p:nvGrpSpPr>
          <p:cNvPr id="35844" name="Group 9">
            <a:extLst>
              <a:ext uri="{FF2B5EF4-FFF2-40B4-BE49-F238E27FC236}">
                <a16:creationId xmlns:a16="http://schemas.microsoft.com/office/drawing/2014/main" id="{1E32CED9-6339-4B59-B017-DAFD650CFB92}"/>
              </a:ext>
            </a:extLst>
          </p:cNvPr>
          <p:cNvGrpSpPr>
            <a:grpSpLocks/>
          </p:cNvGrpSpPr>
          <p:nvPr/>
        </p:nvGrpSpPr>
        <p:grpSpPr bwMode="auto">
          <a:xfrm>
            <a:off x="8083550" y="76200"/>
            <a:ext cx="836613" cy="769938"/>
            <a:chOff x="7924800" y="76201"/>
            <a:chExt cx="971550" cy="990600"/>
          </a:xfrm>
        </p:grpSpPr>
        <p:grpSp>
          <p:nvGrpSpPr>
            <p:cNvPr id="35845" name="Group 15">
              <a:extLst>
                <a:ext uri="{FF2B5EF4-FFF2-40B4-BE49-F238E27FC236}">
                  <a16:creationId xmlns:a16="http://schemas.microsoft.com/office/drawing/2014/main" id="{6AA66DCA-2DD7-45E8-8799-1C2414C1F493}"/>
                </a:ext>
              </a:extLst>
            </p:cNvPr>
            <p:cNvGrpSpPr>
              <a:grpSpLocks/>
            </p:cNvGrpSpPr>
            <p:nvPr/>
          </p:nvGrpSpPr>
          <p:grpSpPr bwMode="auto">
            <a:xfrm>
              <a:off x="7924800" y="76201"/>
              <a:ext cx="971550" cy="990600"/>
              <a:chOff x="4724400" y="2590800"/>
              <a:chExt cx="1123950" cy="1069227"/>
            </a:xfrm>
          </p:grpSpPr>
          <p:pic>
            <p:nvPicPr>
              <p:cNvPr id="35847" name="Picture 2" descr="WI">
                <a:extLst>
                  <a:ext uri="{FF2B5EF4-FFF2-40B4-BE49-F238E27FC236}">
                    <a16:creationId xmlns:a16="http://schemas.microsoft.com/office/drawing/2014/main" id="{BAFE730C-4D89-4BEF-AF4C-D0B8C1456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90800"/>
                <a:ext cx="1123950" cy="1069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5848" name="TextBox 18">
                <a:extLst>
                  <a:ext uri="{FF2B5EF4-FFF2-40B4-BE49-F238E27FC236}">
                    <a16:creationId xmlns:a16="http://schemas.microsoft.com/office/drawing/2014/main" id="{261520B7-C33C-418F-A95D-92915B9EEEFB}"/>
                  </a:ext>
                </a:extLst>
              </p:cNvPr>
              <p:cNvSpPr txBox="1">
                <a:spLocks noChangeArrowheads="1"/>
              </p:cNvSpPr>
              <p:nvPr/>
            </p:nvSpPr>
            <p:spPr bwMode="auto">
              <a:xfrm>
                <a:off x="4739092" y="2793207"/>
                <a:ext cx="969681" cy="4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400" dirty="0"/>
              </a:p>
            </p:txBody>
          </p:sp>
        </p:grpSp>
        <p:sp>
          <p:nvSpPr>
            <p:cNvPr id="35846" name="TextBox 16">
              <a:extLst>
                <a:ext uri="{FF2B5EF4-FFF2-40B4-BE49-F238E27FC236}">
                  <a16:creationId xmlns:a16="http://schemas.microsoft.com/office/drawing/2014/main" id="{9969A8F0-8B7E-4584-9237-366BCD866075}"/>
                </a:ext>
              </a:extLst>
            </p:cNvPr>
            <p:cNvSpPr txBox="1">
              <a:spLocks noChangeArrowheads="1"/>
            </p:cNvSpPr>
            <p:nvPr/>
          </p:nvSpPr>
          <p:spPr bwMode="auto">
            <a:xfrm>
              <a:off x="7967791" y="393155"/>
              <a:ext cx="885567" cy="35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dirty="0"/>
                <a:t>WEC</a:t>
              </a:r>
            </a:p>
          </p:txBody>
        </p:sp>
      </p:grpSp>
      <p:sp>
        <p:nvSpPr>
          <p:cNvPr id="10" name="TextBox 9">
            <a:extLst>
              <a:ext uri="{FF2B5EF4-FFF2-40B4-BE49-F238E27FC236}">
                <a16:creationId xmlns:a16="http://schemas.microsoft.com/office/drawing/2014/main" id="{00F3F58C-EA26-45D4-93AB-635CC09DC2F8}"/>
              </a:ext>
            </a:extLst>
          </p:cNvPr>
          <p:cNvSpPr txBox="1"/>
          <p:nvPr/>
        </p:nvSpPr>
        <p:spPr>
          <a:xfrm>
            <a:off x="152400" y="322551"/>
            <a:ext cx="7758697" cy="723275"/>
          </a:xfrm>
          <a:prstGeom prst="rect">
            <a:avLst/>
          </a:prstGeom>
          <a:noFill/>
        </p:spPr>
        <p:txBody>
          <a:bodyPr wrap="square">
            <a:spAutoFit/>
          </a:bodyPr>
          <a:lstStyle/>
          <a:p>
            <a:pPr algn="ctr"/>
            <a:r>
              <a:rPr lang="en-US" altLang="en-US" sz="4000" dirty="0">
                <a:latin typeface="Arial Black" panose="020B0A04020102020204" pitchFamily="34" charset="0"/>
              </a:rPr>
              <a:t>   Reminders</a:t>
            </a:r>
            <a:endParaRPr lang="en-US" sz="4000" dirty="0"/>
          </a:p>
        </p:txBody>
      </p:sp>
    </p:spTree>
    <p:extLst>
      <p:ext uri="{BB962C8B-B14F-4D97-AF65-F5344CB8AC3E}">
        <p14:creationId xmlns:p14="http://schemas.microsoft.com/office/powerpoint/2010/main" val="115350565"/>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9">
            <a:extLst>
              <a:ext uri="{FF2B5EF4-FFF2-40B4-BE49-F238E27FC236}">
                <a16:creationId xmlns:a16="http://schemas.microsoft.com/office/drawing/2014/main" id="{59A6E4B8-D50C-47B3-980A-19FDC298291D}"/>
              </a:ext>
            </a:extLst>
          </p:cNvPr>
          <p:cNvSpPr>
            <a:spLocks noGrp="1" noChangeArrowheads="1"/>
          </p:cNvSpPr>
          <p:nvPr>
            <p:ph idx="1"/>
          </p:nvPr>
        </p:nvSpPr>
        <p:spPr>
          <a:xfrm>
            <a:off x="457200" y="1212069"/>
            <a:ext cx="8229600" cy="5282863"/>
          </a:xfrm>
        </p:spPr>
        <p:txBody>
          <a:bodyPr>
            <a:normAutofit/>
          </a:bodyPr>
          <a:lstStyle/>
          <a:p>
            <a:pPr>
              <a:buFont typeface="Wingdings" panose="05000000000000000000" pitchFamily="2" charset="2"/>
              <a:buChar char="§"/>
            </a:pPr>
            <a:r>
              <a:rPr lang="en-US" sz="3200" dirty="0">
                <a:latin typeface="Arial  "/>
              </a:rPr>
              <a:t>The address on the photo ID does not have to be current.</a:t>
            </a:r>
          </a:p>
          <a:p>
            <a:pPr>
              <a:buFont typeface="Wingdings" panose="05000000000000000000" pitchFamily="2" charset="2"/>
              <a:buChar char="§"/>
            </a:pPr>
            <a:endParaRPr lang="en-US" sz="200" dirty="0">
              <a:latin typeface="Arial  "/>
            </a:endParaRPr>
          </a:p>
          <a:p>
            <a:pPr>
              <a:buFont typeface="Wingdings" panose="05000000000000000000" pitchFamily="2" charset="2"/>
              <a:buChar char="§"/>
            </a:pPr>
            <a:r>
              <a:rPr lang="en-US" sz="3200" dirty="0">
                <a:latin typeface="Arial  "/>
              </a:rPr>
              <a:t>Absentee voters with a photo ID on file do not have to submit a new one with their new application.</a:t>
            </a:r>
          </a:p>
          <a:p>
            <a:pPr>
              <a:buFont typeface="Wingdings" panose="05000000000000000000" pitchFamily="2" charset="2"/>
              <a:buChar char="§"/>
            </a:pPr>
            <a:endParaRPr lang="en-US" sz="200" dirty="0">
              <a:latin typeface="Arial  "/>
            </a:endParaRPr>
          </a:p>
          <a:p>
            <a:pPr>
              <a:buFont typeface="Wingdings" panose="05000000000000000000" pitchFamily="2" charset="2"/>
              <a:buChar char="§"/>
            </a:pPr>
            <a:r>
              <a:rPr lang="en-US" sz="3200" dirty="0">
                <a:latin typeface="Arial  "/>
              </a:rPr>
              <a:t>If the number of ballot candidates is less than the number of votes the voter is entitled to for a contest, count all write-in votes, registered or not.  </a:t>
            </a:r>
          </a:p>
          <a:p>
            <a:pPr>
              <a:buFont typeface="Wingdings" panose="05000000000000000000" pitchFamily="2" charset="2"/>
              <a:buChar char="§"/>
            </a:pPr>
            <a:endParaRPr lang="en-US" sz="3200" dirty="0">
              <a:latin typeface="Arial  "/>
            </a:endParaRPr>
          </a:p>
          <a:p>
            <a:pPr>
              <a:buFont typeface="Wingdings" panose="05000000000000000000" pitchFamily="2" charset="2"/>
              <a:buChar char="§"/>
            </a:pPr>
            <a:endParaRPr lang="en-US" sz="1100" dirty="0">
              <a:latin typeface="Arial  "/>
            </a:endParaRPr>
          </a:p>
          <a:p>
            <a:pPr marL="342900" indent="-342900">
              <a:buSzPct val="100000"/>
              <a:buFontTx/>
              <a:buChar char="‣"/>
            </a:pPr>
            <a:endParaRPr lang="en-US" altLang="en-US" sz="2800" dirty="0">
              <a:latin typeface="Arial" panose="020B0604020202020204" pitchFamily="34" charset="0"/>
              <a:cs typeface="Arial" panose="020B0604020202020204" pitchFamily="34" charset="0"/>
            </a:endParaRPr>
          </a:p>
          <a:p>
            <a:pPr marL="0" indent="0">
              <a:buSzPct val="100000"/>
              <a:buNone/>
            </a:pPr>
            <a:endParaRPr lang="en-US" altLang="en-US" sz="2800" dirty="0">
              <a:latin typeface="Arial" panose="020B0604020202020204" pitchFamily="34" charset="0"/>
              <a:cs typeface="Arial" panose="020B0604020202020204" pitchFamily="34" charset="0"/>
            </a:endParaRPr>
          </a:p>
          <a:p>
            <a:pPr marL="0" indent="0">
              <a:buSzPct val="100000"/>
              <a:buNone/>
            </a:pPr>
            <a:endParaRPr lang="en-US" altLang="en-US" sz="2400" dirty="0">
              <a:latin typeface="Arial" panose="020B0604020202020204" pitchFamily="34" charset="0"/>
              <a:cs typeface="Arial" panose="020B0604020202020204" pitchFamily="34" charset="0"/>
            </a:endParaRPr>
          </a:p>
          <a:p>
            <a:pPr marL="392113" lvl="1" indent="0">
              <a:buFont typeface="Verdana" panose="020B0604030504040204" pitchFamily="34" charset="0"/>
              <a:buNone/>
              <a:defRPr/>
            </a:pPr>
            <a:endParaRPr lang="en-US" altLang="en-US" sz="800" dirty="0">
              <a:latin typeface="+mj-lt"/>
              <a:cs typeface="Arial" panose="020B0604020202020204" pitchFamily="34" charset="0"/>
            </a:endParaRPr>
          </a:p>
          <a:p>
            <a:pPr lvl="1">
              <a:defRPr/>
            </a:pPr>
            <a:endParaRPr lang="en-US" altLang="en-US" sz="3000" dirty="0">
              <a:latin typeface="+mj-lt"/>
              <a:cs typeface="Arial" panose="020B0604020202020204" pitchFamily="34" charset="0"/>
            </a:endParaRPr>
          </a:p>
          <a:p>
            <a:pPr marL="109728" lvl="1" indent="0">
              <a:spcBef>
                <a:spcPts val="400"/>
              </a:spcBef>
              <a:buSzPct val="68000"/>
              <a:buFont typeface="Verdana" panose="020B0604030504040204" pitchFamily="34" charset="0"/>
              <a:buNone/>
              <a:defRPr/>
            </a:pPr>
            <a:endParaRPr lang="en-US" altLang="en-US" sz="2000" dirty="0">
              <a:latin typeface="Arial" panose="020B0604020202020204" pitchFamily="34" charset="0"/>
              <a:cs typeface="Arial" panose="020B0604020202020204" pitchFamily="34" charset="0"/>
            </a:endParaRPr>
          </a:p>
          <a:p>
            <a:pPr marL="365760" lvl="1" indent="-256032">
              <a:spcBef>
                <a:spcPts val="400"/>
              </a:spcBef>
              <a:buSzPct val="68000"/>
              <a:buFont typeface="Wingdings 3"/>
              <a:buChar char=""/>
              <a:defRPr/>
            </a:pPr>
            <a:endParaRPr lang="en-US" altLang="en-US" sz="2000" dirty="0">
              <a:latin typeface="Arial" panose="020B0604020202020204" pitchFamily="34" charset="0"/>
              <a:cs typeface="Arial" panose="020B0604020202020204" pitchFamily="34" charset="0"/>
            </a:endParaRPr>
          </a:p>
        </p:txBody>
      </p:sp>
      <p:sp>
        <p:nvSpPr>
          <p:cNvPr id="8194" name="Rectangle 18">
            <a:extLst>
              <a:ext uri="{FF2B5EF4-FFF2-40B4-BE49-F238E27FC236}">
                <a16:creationId xmlns:a16="http://schemas.microsoft.com/office/drawing/2014/main" id="{F5BC80A2-C0B5-4E4A-A602-A7AE4A5E70C2}"/>
              </a:ext>
            </a:extLst>
          </p:cNvPr>
          <p:cNvSpPr>
            <a:spLocks noGrp="1" noChangeArrowheads="1"/>
          </p:cNvSpPr>
          <p:nvPr>
            <p:ph type="title"/>
          </p:nvPr>
        </p:nvSpPr>
        <p:spPr>
          <a:xfrm>
            <a:off x="152400" y="221950"/>
            <a:ext cx="8767874" cy="1149650"/>
          </a:xfrm>
        </p:spPr>
        <p:txBody>
          <a:bodyPr>
            <a:noAutofit/>
          </a:bodyPr>
          <a:lstStyle/>
          <a:p>
            <a:pPr algn="ctr">
              <a:defRPr/>
            </a:pPr>
            <a:br>
              <a:rPr lang="en-US" altLang="en-US" sz="4000" dirty="0">
                <a:solidFill>
                  <a:schemeClr val="tx1"/>
                </a:solidFill>
                <a:effectLst/>
                <a:latin typeface="Arial Black" panose="020B0A04020102020204" pitchFamily="34" charset="0"/>
              </a:rPr>
            </a:br>
            <a:endParaRPr lang="en-US" altLang="en-US" sz="3200" dirty="0">
              <a:solidFill>
                <a:schemeClr val="tx1"/>
              </a:solidFill>
              <a:effectLst/>
              <a:latin typeface="Arial Black" panose="020B0A04020102020204" pitchFamily="34" charset="0"/>
            </a:endParaRPr>
          </a:p>
        </p:txBody>
      </p:sp>
      <p:grpSp>
        <p:nvGrpSpPr>
          <p:cNvPr id="35844" name="Group 9">
            <a:extLst>
              <a:ext uri="{FF2B5EF4-FFF2-40B4-BE49-F238E27FC236}">
                <a16:creationId xmlns:a16="http://schemas.microsoft.com/office/drawing/2014/main" id="{1E32CED9-6339-4B59-B017-DAFD650CFB92}"/>
              </a:ext>
            </a:extLst>
          </p:cNvPr>
          <p:cNvGrpSpPr>
            <a:grpSpLocks/>
          </p:cNvGrpSpPr>
          <p:nvPr/>
        </p:nvGrpSpPr>
        <p:grpSpPr bwMode="auto">
          <a:xfrm>
            <a:off x="8083550" y="76200"/>
            <a:ext cx="836613" cy="769938"/>
            <a:chOff x="7924800" y="76201"/>
            <a:chExt cx="971550" cy="990600"/>
          </a:xfrm>
        </p:grpSpPr>
        <p:grpSp>
          <p:nvGrpSpPr>
            <p:cNvPr id="35845" name="Group 15">
              <a:extLst>
                <a:ext uri="{FF2B5EF4-FFF2-40B4-BE49-F238E27FC236}">
                  <a16:creationId xmlns:a16="http://schemas.microsoft.com/office/drawing/2014/main" id="{6AA66DCA-2DD7-45E8-8799-1C2414C1F493}"/>
                </a:ext>
              </a:extLst>
            </p:cNvPr>
            <p:cNvGrpSpPr>
              <a:grpSpLocks/>
            </p:cNvGrpSpPr>
            <p:nvPr/>
          </p:nvGrpSpPr>
          <p:grpSpPr bwMode="auto">
            <a:xfrm>
              <a:off x="7924800" y="76201"/>
              <a:ext cx="971550" cy="990600"/>
              <a:chOff x="4724400" y="2590800"/>
              <a:chExt cx="1123950" cy="1069227"/>
            </a:xfrm>
          </p:grpSpPr>
          <p:pic>
            <p:nvPicPr>
              <p:cNvPr id="35847" name="Picture 2" descr="WI">
                <a:extLst>
                  <a:ext uri="{FF2B5EF4-FFF2-40B4-BE49-F238E27FC236}">
                    <a16:creationId xmlns:a16="http://schemas.microsoft.com/office/drawing/2014/main" id="{BAFE730C-4D89-4BEF-AF4C-D0B8C1456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90800"/>
                <a:ext cx="1123950" cy="1069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5848" name="TextBox 18">
                <a:extLst>
                  <a:ext uri="{FF2B5EF4-FFF2-40B4-BE49-F238E27FC236}">
                    <a16:creationId xmlns:a16="http://schemas.microsoft.com/office/drawing/2014/main" id="{261520B7-C33C-418F-A95D-92915B9EEEFB}"/>
                  </a:ext>
                </a:extLst>
              </p:cNvPr>
              <p:cNvSpPr txBox="1">
                <a:spLocks noChangeArrowheads="1"/>
              </p:cNvSpPr>
              <p:nvPr/>
            </p:nvSpPr>
            <p:spPr bwMode="auto">
              <a:xfrm>
                <a:off x="4739092" y="2793207"/>
                <a:ext cx="969681" cy="4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400" dirty="0"/>
              </a:p>
            </p:txBody>
          </p:sp>
        </p:grpSp>
        <p:sp>
          <p:nvSpPr>
            <p:cNvPr id="35846" name="TextBox 16">
              <a:extLst>
                <a:ext uri="{FF2B5EF4-FFF2-40B4-BE49-F238E27FC236}">
                  <a16:creationId xmlns:a16="http://schemas.microsoft.com/office/drawing/2014/main" id="{9969A8F0-8B7E-4584-9237-366BCD866075}"/>
                </a:ext>
              </a:extLst>
            </p:cNvPr>
            <p:cNvSpPr txBox="1">
              <a:spLocks noChangeArrowheads="1"/>
            </p:cNvSpPr>
            <p:nvPr/>
          </p:nvSpPr>
          <p:spPr bwMode="auto">
            <a:xfrm>
              <a:off x="7967791" y="393155"/>
              <a:ext cx="885567" cy="35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dirty="0"/>
                <a:t>WEC</a:t>
              </a:r>
            </a:p>
          </p:txBody>
        </p:sp>
      </p:grpSp>
      <p:sp>
        <p:nvSpPr>
          <p:cNvPr id="10" name="TextBox 9">
            <a:extLst>
              <a:ext uri="{FF2B5EF4-FFF2-40B4-BE49-F238E27FC236}">
                <a16:creationId xmlns:a16="http://schemas.microsoft.com/office/drawing/2014/main" id="{00F3F58C-EA26-45D4-93AB-635CC09DC2F8}"/>
              </a:ext>
            </a:extLst>
          </p:cNvPr>
          <p:cNvSpPr txBox="1"/>
          <p:nvPr/>
        </p:nvSpPr>
        <p:spPr>
          <a:xfrm>
            <a:off x="361761" y="363067"/>
            <a:ext cx="7758697" cy="723275"/>
          </a:xfrm>
          <a:prstGeom prst="rect">
            <a:avLst/>
          </a:prstGeom>
          <a:noFill/>
        </p:spPr>
        <p:txBody>
          <a:bodyPr wrap="square">
            <a:spAutoFit/>
          </a:bodyPr>
          <a:lstStyle/>
          <a:p>
            <a:pPr algn="ctr"/>
            <a:r>
              <a:rPr lang="en-US" altLang="en-US" sz="4000" dirty="0">
                <a:latin typeface="Arial Black" panose="020B0A04020102020204" pitchFamily="34" charset="0"/>
              </a:rPr>
              <a:t>   Reminders</a:t>
            </a:r>
            <a:endParaRPr lang="en-US" sz="4000" dirty="0"/>
          </a:p>
        </p:txBody>
      </p:sp>
    </p:spTree>
    <p:extLst>
      <p:ext uri="{BB962C8B-B14F-4D97-AF65-F5344CB8AC3E}">
        <p14:creationId xmlns:p14="http://schemas.microsoft.com/office/powerpoint/2010/main" val="3219528757"/>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9">
            <a:extLst>
              <a:ext uri="{FF2B5EF4-FFF2-40B4-BE49-F238E27FC236}">
                <a16:creationId xmlns:a16="http://schemas.microsoft.com/office/drawing/2014/main" id="{59A6E4B8-D50C-47B3-980A-19FDC298291D}"/>
              </a:ext>
            </a:extLst>
          </p:cNvPr>
          <p:cNvSpPr>
            <a:spLocks noGrp="1" noChangeArrowheads="1"/>
          </p:cNvSpPr>
          <p:nvPr>
            <p:ph idx="1"/>
          </p:nvPr>
        </p:nvSpPr>
        <p:spPr>
          <a:xfrm>
            <a:off x="457200" y="1212069"/>
            <a:ext cx="8229600" cy="5282863"/>
          </a:xfrm>
        </p:spPr>
        <p:txBody>
          <a:bodyPr>
            <a:normAutofit/>
          </a:bodyPr>
          <a:lstStyle/>
          <a:p>
            <a:pPr>
              <a:buFont typeface="Wingdings" panose="05000000000000000000" pitchFamily="2" charset="2"/>
              <a:buChar char="§"/>
            </a:pPr>
            <a:endParaRPr lang="en-US" sz="3200" dirty="0">
              <a:latin typeface="Arial  "/>
            </a:endParaRPr>
          </a:p>
          <a:p>
            <a:pPr>
              <a:buFont typeface="Wingdings" panose="05000000000000000000" pitchFamily="2" charset="2"/>
              <a:buChar char="§"/>
            </a:pPr>
            <a:endParaRPr lang="en-US" sz="1100" dirty="0">
              <a:latin typeface="Arial  "/>
            </a:endParaRPr>
          </a:p>
          <a:p>
            <a:pPr marL="342900" indent="-342900">
              <a:buSzPct val="100000"/>
              <a:buFontTx/>
              <a:buChar char="‣"/>
            </a:pPr>
            <a:endParaRPr lang="en-US" altLang="en-US" sz="2800" dirty="0">
              <a:latin typeface="Arial" panose="020B0604020202020204" pitchFamily="34" charset="0"/>
              <a:cs typeface="Arial" panose="020B0604020202020204" pitchFamily="34" charset="0"/>
            </a:endParaRPr>
          </a:p>
          <a:p>
            <a:pPr marL="0" indent="0">
              <a:buSzPct val="100000"/>
              <a:buNone/>
            </a:pPr>
            <a:endParaRPr lang="en-US" altLang="en-US" sz="2800" dirty="0">
              <a:latin typeface="Arial" panose="020B0604020202020204" pitchFamily="34" charset="0"/>
              <a:cs typeface="Arial" panose="020B0604020202020204" pitchFamily="34" charset="0"/>
            </a:endParaRPr>
          </a:p>
          <a:p>
            <a:pPr marL="0" indent="0">
              <a:buSzPct val="100000"/>
              <a:buNone/>
            </a:pPr>
            <a:endParaRPr lang="en-US" altLang="en-US" sz="2400" dirty="0">
              <a:latin typeface="Arial" panose="020B0604020202020204" pitchFamily="34" charset="0"/>
              <a:cs typeface="Arial" panose="020B0604020202020204" pitchFamily="34" charset="0"/>
            </a:endParaRPr>
          </a:p>
          <a:p>
            <a:pPr marL="392113" lvl="1" indent="0">
              <a:buFont typeface="Verdana" panose="020B0604030504040204" pitchFamily="34" charset="0"/>
              <a:buNone/>
              <a:defRPr/>
            </a:pPr>
            <a:endParaRPr lang="en-US" altLang="en-US" sz="800" dirty="0">
              <a:latin typeface="+mj-lt"/>
              <a:cs typeface="Arial" panose="020B0604020202020204" pitchFamily="34" charset="0"/>
            </a:endParaRPr>
          </a:p>
          <a:p>
            <a:pPr lvl="1">
              <a:defRPr/>
            </a:pPr>
            <a:endParaRPr lang="en-US" altLang="en-US" sz="3000" dirty="0">
              <a:latin typeface="+mj-lt"/>
              <a:cs typeface="Arial" panose="020B0604020202020204" pitchFamily="34" charset="0"/>
            </a:endParaRPr>
          </a:p>
          <a:p>
            <a:pPr marL="109728" lvl="1" indent="0">
              <a:spcBef>
                <a:spcPts val="400"/>
              </a:spcBef>
              <a:buSzPct val="68000"/>
              <a:buFont typeface="Verdana" panose="020B0604030504040204" pitchFamily="34" charset="0"/>
              <a:buNone/>
              <a:defRPr/>
            </a:pPr>
            <a:endParaRPr lang="en-US" altLang="en-US" sz="2000" dirty="0">
              <a:latin typeface="Arial" panose="020B0604020202020204" pitchFamily="34" charset="0"/>
              <a:cs typeface="Arial" panose="020B0604020202020204" pitchFamily="34" charset="0"/>
            </a:endParaRPr>
          </a:p>
          <a:p>
            <a:pPr marL="365760" lvl="1" indent="-256032">
              <a:spcBef>
                <a:spcPts val="400"/>
              </a:spcBef>
              <a:buSzPct val="68000"/>
              <a:buFont typeface="Wingdings 3"/>
              <a:buChar char=""/>
              <a:defRPr/>
            </a:pPr>
            <a:endParaRPr lang="en-US" altLang="en-US" sz="2000" dirty="0">
              <a:latin typeface="Arial" panose="020B0604020202020204" pitchFamily="34" charset="0"/>
              <a:cs typeface="Arial" panose="020B0604020202020204" pitchFamily="34" charset="0"/>
            </a:endParaRPr>
          </a:p>
        </p:txBody>
      </p:sp>
      <p:sp>
        <p:nvSpPr>
          <p:cNvPr id="8194" name="Rectangle 18">
            <a:extLst>
              <a:ext uri="{FF2B5EF4-FFF2-40B4-BE49-F238E27FC236}">
                <a16:creationId xmlns:a16="http://schemas.microsoft.com/office/drawing/2014/main" id="{F5BC80A2-C0B5-4E4A-A602-A7AE4A5E70C2}"/>
              </a:ext>
            </a:extLst>
          </p:cNvPr>
          <p:cNvSpPr>
            <a:spLocks noGrp="1" noChangeArrowheads="1"/>
          </p:cNvSpPr>
          <p:nvPr>
            <p:ph type="title"/>
          </p:nvPr>
        </p:nvSpPr>
        <p:spPr>
          <a:xfrm>
            <a:off x="152400" y="221950"/>
            <a:ext cx="8767874" cy="1149650"/>
          </a:xfrm>
        </p:spPr>
        <p:txBody>
          <a:bodyPr>
            <a:noAutofit/>
          </a:bodyPr>
          <a:lstStyle/>
          <a:p>
            <a:pPr algn="ctr">
              <a:defRPr/>
            </a:pPr>
            <a:br>
              <a:rPr lang="en-US" altLang="en-US" sz="4000" dirty="0">
                <a:solidFill>
                  <a:schemeClr val="tx1"/>
                </a:solidFill>
                <a:effectLst/>
                <a:latin typeface="Arial Black" panose="020B0A04020102020204" pitchFamily="34" charset="0"/>
              </a:rPr>
            </a:br>
            <a:endParaRPr lang="en-US" altLang="en-US" sz="3200" dirty="0">
              <a:solidFill>
                <a:schemeClr val="tx1"/>
              </a:solidFill>
              <a:effectLst/>
              <a:latin typeface="Arial Black" panose="020B0A04020102020204" pitchFamily="34" charset="0"/>
            </a:endParaRPr>
          </a:p>
        </p:txBody>
      </p:sp>
      <p:grpSp>
        <p:nvGrpSpPr>
          <p:cNvPr id="35844" name="Group 9">
            <a:extLst>
              <a:ext uri="{FF2B5EF4-FFF2-40B4-BE49-F238E27FC236}">
                <a16:creationId xmlns:a16="http://schemas.microsoft.com/office/drawing/2014/main" id="{1E32CED9-6339-4B59-B017-DAFD650CFB92}"/>
              </a:ext>
            </a:extLst>
          </p:cNvPr>
          <p:cNvGrpSpPr>
            <a:grpSpLocks/>
          </p:cNvGrpSpPr>
          <p:nvPr/>
        </p:nvGrpSpPr>
        <p:grpSpPr bwMode="auto">
          <a:xfrm>
            <a:off x="8083550" y="76200"/>
            <a:ext cx="836613" cy="769938"/>
            <a:chOff x="7924800" y="76201"/>
            <a:chExt cx="971550" cy="990600"/>
          </a:xfrm>
        </p:grpSpPr>
        <p:grpSp>
          <p:nvGrpSpPr>
            <p:cNvPr id="35845" name="Group 15">
              <a:extLst>
                <a:ext uri="{FF2B5EF4-FFF2-40B4-BE49-F238E27FC236}">
                  <a16:creationId xmlns:a16="http://schemas.microsoft.com/office/drawing/2014/main" id="{6AA66DCA-2DD7-45E8-8799-1C2414C1F493}"/>
                </a:ext>
              </a:extLst>
            </p:cNvPr>
            <p:cNvGrpSpPr>
              <a:grpSpLocks/>
            </p:cNvGrpSpPr>
            <p:nvPr/>
          </p:nvGrpSpPr>
          <p:grpSpPr bwMode="auto">
            <a:xfrm>
              <a:off x="7924800" y="76201"/>
              <a:ext cx="971550" cy="990600"/>
              <a:chOff x="4724400" y="2590800"/>
              <a:chExt cx="1123950" cy="1069227"/>
            </a:xfrm>
          </p:grpSpPr>
          <p:pic>
            <p:nvPicPr>
              <p:cNvPr id="35847" name="Picture 2" descr="WI">
                <a:extLst>
                  <a:ext uri="{FF2B5EF4-FFF2-40B4-BE49-F238E27FC236}">
                    <a16:creationId xmlns:a16="http://schemas.microsoft.com/office/drawing/2014/main" id="{BAFE730C-4D89-4BEF-AF4C-D0B8C1456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90800"/>
                <a:ext cx="1123950" cy="1069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5848" name="TextBox 18">
                <a:extLst>
                  <a:ext uri="{FF2B5EF4-FFF2-40B4-BE49-F238E27FC236}">
                    <a16:creationId xmlns:a16="http://schemas.microsoft.com/office/drawing/2014/main" id="{261520B7-C33C-418F-A95D-92915B9EEEFB}"/>
                  </a:ext>
                </a:extLst>
              </p:cNvPr>
              <p:cNvSpPr txBox="1">
                <a:spLocks noChangeArrowheads="1"/>
              </p:cNvSpPr>
              <p:nvPr/>
            </p:nvSpPr>
            <p:spPr bwMode="auto">
              <a:xfrm>
                <a:off x="4739092" y="2793207"/>
                <a:ext cx="969681" cy="4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400" dirty="0"/>
              </a:p>
            </p:txBody>
          </p:sp>
        </p:grpSp>
        <p:sp>
          <p:nvSpPr>
            <p:cNvPr id="35846" name="TextBox 16">
              <a:extLst>
                <a:ext uri="{FF2B5EF4-FFF2-40B4-BE49-F238E27FC236}">
                  <a16:creationId xmlns:a16="http://schemas.microsoft.com/office/drawing/2014/main" id="{9969A8F0-8B7E-4584-9237-366BCD866075}"/>
                </a:ext>
              </a:extLst>
            </p:cNvPr>
            <p:cNvSpPr txBox="1">
              <a:spLocks noChangeArrowheads="1"/>
            </p:cNvSpPr>
            <p:nvPr/>
          </p:nvSpPr>
          <p:spPr bwMode="auto">
            <a:xfrm>
              <a:off x="7967791" y="393155"/>
              <a:ext cx="885567" cy="35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dirty="0"/>
                <a:t>WEC</a:t>
              </a:r>
            </a:p>
          </p:txBody>
        </p:sp>
      </p:grpSp>
      <p:sp>
        <p:nvSpPr>
          <p:cNvPr id="10" name="TextBox 9">
            <a:extLst>
              <a:ext uri="{FF2B5EF4-FFF2-40B4-BE49-F238E27FC236}">
                <a16:creationId xmlns:a16="http://schemas.microsoft.com/office/drawing/2014/main" id="{00F3F58C-EA26-45D4-93AB-635CC09DC2F8}"/>
              </a:ext>
            </a:extLst>
          </p:cNvPr>
          <p:cNvSpPr txBox="1"/>
          <p:nvPr/>
        </p:nvSpPr>
        <p:spPr>
          <a:xfrm>
            <a:off x="477253" y="2684528"/>
            <a:ext cx="7758697" cy="1354217"/>
          </a:xfrm>
          <a:prstGeom prst="rect">
            <a:avLst/>
          </a:prstGeom>
          <a:noFill/>
        </p:spPr>
        <p:txBody>
          <a:bodyPr wrap="square">
            <a:spAutoFit/>
          </a:bodyPr>
          <a:lstStyle/>
          <a:p>
            <a:pPr algn="ctr"/>
            <a:r>
              <a:rPr lang="en-US" altLang="en-US" sz="4000" dirty="0">
                <a:latin typeface="Arial Black" panose="020B0A04020102020204" pitchFamily="34" charset="0"/>
              </a:rPr>
              <a:t>   Additional </a:t>
            </a:r>
            <a:r>
              <a:rPr lang="en-US" altLang="en-US" sz="4100" dirty="0">
                <a:latin typeface="Arial Black" panose="020B0A04020102020204" pitchFamily="34" charset="0"/>
              </a:rPr>
              <a:t>Training Exercises</a:t>
            </a:r>
            <a:endParaRPr lang="en-US" sz="4100" dirty="0"/>
          </a:p>
        </p:txBody>
      </p:sp>
    </p:spTree>
    <p:extLst>
      <p:ext uri="{BB962C8B-B14F-4D97-AF65-F5344CB8AC3E}">
        <p14:creationId xmlns:p14="http://schemas.microsoft.com/office/powerpoint/2010/main" val="2168708618"/>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950A62CC-DBD0-42BF-8241-329C6CA7B319}"/>
              </a:ext>
            </a:extLst>
          </p:cNvPr>
          <p:cNvSpPr>
            <a:spLocks noGrp="1" noChangeArrowheads="1"/>
          </p:cNvSpPr>
          <p:nvPr>
            <p:ph type="body" idx="1"/>
          </p:nvPr>
        </p:nvSpPr>
        <p:spPr>
          <a:xfrm>
            <a:off x="381000" y="152400"/>
            <a:ext cx="8458200" cy="6553200"/>
          </a:xfrm>
        </p:spPr>
        <p:txBody>
          <a:bodyPr>
            <a:normAutofit fontScale="92500" lnSpcReduction="10000"/>
          </a:bodyPr>
          <a:lstStyle/>
          <a:p>
            <a:pPr marL="0" indent="0">
              <a:buFont typeface="Arial" panose="020B0604020202020204" pitchFamily="34" charset="0"/>
              <a:buNone/>
            </a:pPr>
            <a:r>
              <a:rPr lang="en-US" altLang="en-US" dirty="0"/>
              <a:t>Put the following steps of filling out the Inspector’s Statement in order, </a:t>
            </a:r>
            <a:r>
              <a:rPr lang="en-US" altLang="en-US" dirty="0">
                <a:solidFill>
                  <a:srgbClr val="C00000"/>
                </a:solidFill>
              </a:rPr>
              <a:t>1 – 5</a:t>
            </a:r>
            <a:r>
              <a:rPr lang="en-US" altLang="en-US" dirty="0"/>
              <a:t>:</a:t>
            </a:r>
          </a:p>
          <a:p>
            <a:pPr marL="0" indent="0">
              <a:buFont typeface="Arial" panose="020B0604020202020204" pitchFamily="34" charset="0"/>
              <a:buNone/>
            </a:pPr>
            <a:r>
              <a:rPr lang="en-US" altLang="en-US" dirty="0"/>
              <a:t>  </a:t>
            </a:r>
            <a:r>
              <a:rPr lang="en-US" altLang="en-US" b="0" dirty="0"/>
              <a:t> </a:t>
            </a:r>
          </a:p>
          <a:p>
            <a:pPr marL="0" indent="0">
              <a:buFont typeface="Arial" panose="020B0604020202020204" pitchFamily="34" charset="0"/>
              <a:buNone/>
            </a:pPr>
            <a:r>
              <a:rPr lang="en-US" altLang="en-US" b="0" dirty="0"/>
              <a:t>   _____   The CI verifies the voting unit and tag          		     numbers after the polls </a:t>
            </a:r>
            <a:r>
              <a:rPr lang="en-US" altLang="en-US" dirty="0"/>
              <a:t>close on Election 		     Day.  </a:t>
            </a:r>
            <a:r>
              <a:rPr lang="en-US" altLang="en-US" b="0" dirty="0"/>
              <a:t>  </a:t>
            </a:r>
          </a:p>
          <a:p>
            <a:pPr marL="0" indent="0">
              <a:buNone/>
            </a:pPr>
            <a:r>
              <a:rPr lang="en-US" altLang="en-US" b="0" dirty="0"/>
              <a:t>   _____   </a:t>
            </a:r>
            <a:r>
              <a:rPr lang="en-US" altLang="en-US" dirty="0"/>
              <a:t>Clerk assigns the appropriate voting </a:t>
            </a:r>
          </a:p>
          <a:p>
            <a:pPr marL="0" indent="0">
              <a:buNone/>
            </a:pPr>
            <a:r>
              <a:rPr lang="en-US" altLang="en-US" dirty="0"/>
              <a:t>              unit numbers and tag numbers at the pre-		     election test of the voting equipment.</a:t>
            </a:r>
          </a:p>
          <a:p>
            <a:pPr marL="0" indent="0">
              <a:buFont typeface="Arial" panose="020B0604020202020204" pitchFamily="34" charset="0"/>
              <a:buNone/>
            </a:pPr>
            <a:r>
              <a:rPr lang="en-US" altLang="en-US" b="0" dirty="0"/>
              <a:t>   _____   All election </a:t>
            </a:r>
            <a:r>
              <a:rPr lang="en-US" altLang="en-US" dirty="0"/>
              <a:t>officials sign the certification</a:t>
            </a:r>
          </a:p>
          <a:p>
            <a:pPr marL="0" indent="0">
              <a:buFont typeface="Arial" panose="020B0604020202020204" pitchFamily="34" charset="0"/>
              <a:buNone/>
            </a:pPr>
            <a:r>
              <a:rPr lang="en-US" altLang="en-US" b="0" dirty="0"/>
              <a:t>              on the Inspectors’ Statement.</a:t>
            </a:r>
          </a:p>
          <a:p>
            <a:pPr marL="0" indent="0">
              <a:buFont typeface="Arial" panose="020B0604020202020204" pitchFamily="34" charset="0"/>
              <a:buNone/>
            </a:pPr>
            <a:r>
              <a:rPr lang="en-US" altLang="en-US" b="0" dirty="0"/>
              <a:t>   _____   The CI verifies the voting unit and tag 		     numbers</a:t>
            </a:r>
            <a:r>
              <a:rPr lang="en-US" altLang="en-US" dirty="0"/>
              <a:t> before the polls open on Election 		     Day</a:t>
            </a:r>
            <a:endParaRPr lang="en-US" altLang="en-US" b="0" dirty="0"/>
          </a:p>
          <a:p>
            <a:pPr marL="0" indent="0">
              <a:buFont typeface="Arial" panose="020B0604020202020204" pitchFamily="34" charset="0"/>
              <a:buNone/>
            </a:pPr>
            <a:r>
              <a:rPr lang="en-US" altLang="en-US" b="0" dirty="0"/>
              <a:t>   _____   The election inspectors fill out the incident </a:t>
            </a:r>
          </a:p>
          <a:p>
            <a:pPr marL="0" indent="0" eaLnBrk="1" hangingPunct="1">
              <a:buFont typeface="Arial" panose="020B0604020202020204" pitchFamily="34" charset="0"/>
              <a:buNone/>
            </a:pPr>
            <a:r>
              <a:rPr kumimoji="1" lang="en-US" altLang="en-US" sz="2600" dirty="0">
                <a:solidFill>
                  <a:schemeClr val="bg1"/>
                </a:solidFill>
              </a:rPr>
              <a:t>               </a:t>
            </a:r>
            <a:r>
              <a:rPr kumimoji="1" lang="en-US" altLang="en-US" sz="2600" dirty="0"/>
              <a:t>log as necessary.</a:t>
            </a:r>
          </a:p>
          <a:p>
            <a:pPr marL="0" indent="0" eaLnBrk="1" hangingPunct="1">
              <a:buFont typeface="Arial" panose="020B0604020202020204" pitchFamily="34" charset="0"/>
              <a:buNone/>
            </a:pPr>
            <a:r>
              <a:rPr kumimoji="1" lang="en-US" altLang="en-US" sz="2600" dirty="0">
                <a:solidFill>
                  <a:srgbClr val="C00000"/>
                </a:solidFill>
              </a:rPr>
              <a:t>                        </a:t>
            </a:r>
            <a:endParaRPr kumimoji="1" lang="en-US" altLang="en-US" sz="2600" b="0" dirty="0"/>
          </a:p>
        </p:txBody>
      </p:sp>
      <p:sp>
        <p:nvSpPr>
          <p:cNvPr id="48131" name="TextBox 1">
            <a:extLst>
              <a:ext uri="{FF2B5EF4-FFF2-40B4-BE49-F238E27FC236}">
                <a16:creationId xmlns:a16="http://schemas.microsoft.com/office/drawing/2014/main" id="{94C35836-FC34-4E9A-9A41-7EA3DC5A4814}"/>
              </a:ext>
            </a:extLst>
          </p:cNvPr>
          <p:cNvSpPr txBox="1">
            <a:spLocks noChangeArrowheads="1"/>
          </p:cNvSpPr>
          <p:nvPr/>
        </p:nvSpPr>
        <p:spPr bwMode="auto">
          <a:xfrm flipH="1">
            <a:off x="1052251" y="1113214"/>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a:solidFill>
                  <a:srgbClr val="C00000"/>
                </a:solidFill>
              </a:rPr>
              <a:t>4</a:t>
            </a:r>
          </a:p>
        </p:txBody>
      </p:sp>
      <p:sp>
        <p:nvSpPr>
          <p:cNvPr id="48132" name="TextBox 3">
            <a:extLst>
              <a:ext uri="{FF2B5EF4-FFF2-40B4-BE49-F238E27FC236}">
                <a16:creationId xmlns:a16="http://schemas.microsoft.com/office/drawing/2014/main" id="{13869851-4065-489A-863E-CB6DB7D6BFA5}"/>
              </a:ext>
            </a:extLst>
          </p:cNvPr>
          <p:cNvSpPr txBox="1">
            <a:spLocks noChangeArrowheads="1"/>
          </p:cNvSpPr>
          <p:nvPr/>
        </p:nvSpPr>
        <p:spPr bwMode="auto">
          <a:xfrm flipH="1">
            <a:off x="1048093" y="2234980"/>
            <a:ext cx="3730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a:solidFill>
                  <a:srgbClr val="C00000"/>
                </a:solidFill>
              </a:rPr>
              <a:t>1</a:t>
            </a:r>
          </a:p>
        </p:txBody>
      </p:sp>
      <p:sp>
        <p:nvSpPr>
          <p:cNvPr id="48133" name="TextBox 4">
            <a:extLst>
              <a:ext uri="{FF2B5EF4-FFF2-40B4-BE49-F238E27FC236}">
                <a16:creationId xmlns:a16="http://schemas.microsoft.com/office/drawing/2014/main" id="{7364ADEF-C7D7-42E3-9D44-604AC6C3534F}"/>
              </a:ext>
            </a:extLst>
          </p:cNvPr>
          <p:cNvSpPr txBox="1">
            <a:spLocks noChangeArrowheads="1"/>
          </p:cNvSpPr>
          <p:nvPr/>
        </p:nvSpPr>
        <p:spPr bwMode="auto">
          <a:xfrm flipH="1">
            <a:off x="1052251" y="3349645"/>
            <a:ext cx="381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a:solidFill>
                  <a:srgbClr val="C00000"/>
                </a:solidFill>
              </a:rPr>
              <a:t>5</a:t>
            </a:r>
          </a:p>
        </p:txBody>
      </p:sp>
      <p:sp>
        <p:nvSpPr>
          <p:cNvPr id="48134" name="TextBox 5">
            <a:extLst>
              <a:ext uri="{FF2B5EF4-FFF2-40B4-BE49-F238E27FC236}">
                <a16:creationId xmlns:a16="http://schemas.microsoft.com/office/drawing/2014/main" id="{BCF1896C-D207-44BB-A221-B891C879F9E4}"/>
              </a:ext>
            </a:extLst>
          </p:cNvPr>
          <p:cNvSpPr txBox="1">
            <a:spLocks noChangeArrowheads="1"/>
          </p:cNvSpPr>
          <p:nvPr/>
        </p:nvSpPr>
        <p:spPr bwMode="auto">
          <a:xfrm flipH="1">
            <a:off x="1052251" y="4126916"/>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a:solidFill>
                  <a:srgbClr val="C00000"/>
                </a:solidFill>
              </a:rPr>
              <a:t>2</a:t>
            </a:r>
          </a:p>
        </p:txBody>
      </p:sp>
      <p:sp>
        <p:nvSpPr>
          <p:cNvPr id="48135" name="TextBox 6">
            <a:extLst>
              <a:ext uri="{FF2B5EF4-FFF2-40B4-BE49-F238E27FC236}">
                <a16:creationId xmlns:a16="http://schemas.microsoft.com/office/drawing/2014/main" id="{3F9230BD-D8EB-40A3-822C-6BC46CAEFD23}"/>
              </a:ext>
            </a:extLst>
          </p:cNvPr>
          <p:cNvSpPr txBox="1">
            <a:spLocks noChangeArrowheads="1"/>
          </p:cNvSpPr>
          <p:nvPr/>
        </p:nvSpPr>
        <p:spPr bwMode="auto">
          <a:xfrm flipH="1">
            <a:off x="1052251" y="5188871"/>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a:solidFill>
                  <a:srgbClr val="C00000"/>
                </a:solidFill>
              </a:rPr>
              <a:t>3</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13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813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iterate type="lt">
                                    <p:tmAbs val="0"/>
                                  </p:iterate>
                                  <p:childTnLst>
                                    <p:set>
                                      <p:cBhvr>
                                        <p:cTn id="26" dur="1" fill="hold">
                                          <p:stCondLst>
                                            <p:cond delay="0"/>
                                          </p:stCondLst>
                                        </p:cTn>
                                        <p:tgtEl>
                                          <p:spTgt spid="4813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3FD6C89B-9FCA-4180-B31F-92B7B10AAC37}"/>
              </a:ext>
            </a:extLst>
          </p:cNvPr>
          <p:cNvSpPr>
            <a:spLocks noGrp="1" noChangeArrowheads="1"/>
          </p:cNvSpPr>
          <p:nvPr>
            <p:ph type="body" idx="1"/>
          </p:nvPr>
        </p:nvSpPr>
        <p:spPr>
          <a:xfrm>
            <a:off x="381000" y="152400"/>
            <a:ext cx="8458200" cy="6553200"/>
          </a:xfrm>
        </p:spPr>
        <p:txBody>
          <a:bodyPr/>
          <a:lstStyle/>
          <a:p>
            <a:pPr marL="0" indent="0" eaLnBrk="1" hangingPunct="1">
              <a:buFont typeface="Arial" panose="020B0604020202020204" pitchFamily="34" charset="0"/>
              <a:buNone/>
              <a:defRPr/>
            </a:pPr>
            <a:r>
              <a:rPr kumimoji="1" lang="en-US" altLang="en-US" dirty="0">
                <a:solidFill>
                  <a:schemeClr val="bg1"/>
                </a:solidFill>
              </a:rPr>
              <a:t>When should the chief inspector check the tamper-evident seal/tag protecting the voting equipment’s memory device?</a:t>
            </a:r>
            <a:endParaRPr kumimoji="1" lang="en-US" altLang="en-US" sz="2200" dirty="0">
              <a:solidFill>
                <a:schemeClr val="bg1"/>
              </a:solidFill>
            </a:endParaRPr>
          </a:p>
          <a:p>
            <a:pPr marL="514350" indent="-514350">
              <a:buClrTx/>
              <a:buFont typeface="+mj-lt"/>
              <a:buAutoNum type="alphaLcPeriod"/>
              <a:defRPr/>
            </a:pPr>
            <a:r>
              <a:rPr lang="en-US" sz="2600" b="0" dirty="0"/>
              <a:t>Before the polls open on Election Day</a:t>
            </a:r>
          </a:p>
          <a:p>
            <a:pPr marL="514350" indent="-514350">
              <a:buClrTx/>
              <a:buFont typeface="+mj-lt"/>
              <a:buAutoNum type="alphaLcPeriod"/>
              <a:defRPr/>
            </a:pPr>
            <a:r>
              <a:rPr lang="en-US" sz="2600" b="0" dirty="0"/>
              <a:t>After the polls close on Election Day</a:t>
            </a:r>
          </a:p>
          <a:p>
            <a:pPr marL="514350" indent="-514350">
              <a:buClrTx/>
              <a:buFont typeface="+mj-lt"/>
              <a:buAutoNum type="alphaLcPeriod"/>
              <a:defRPr/>
            </a:pPr>
            <a:r>
              <a:rPr lang="en-US" sz="2600" b="0" dirty="0"/>
              <a:t>Periodically throughout the day on Election Day</a:t>
            </a:r>
          </a:p>
          <a:p>
            <a:pPr marL="514350" indent="-514350">
              <a:buClrTx/>
              <a:buFont typeface="+mj-lt"/>
              <a:buAutoNum type="alphaLcPeriod"/>
              <a:defRPr/>
            </a:pPr>
            <a:r>
              <a:rPr lang="en-US" sz="2600" b="0" dirty="0"/>
              <a:t>All of the above</a:t>
            </a:r>
          </a:p>
          <a:p>
            <a:pPr marL="0" indent="0" eaLnBrk="1" hangingPunct="1">
              <a:buFont typeface="Arial" panose="020B0604020202020204" pitchFamily="34" charset="0"/>
              <a:buNone/>
              <a:defRPr/>
            </a:pPr>
            <a:endParaRPr kumimoji="1" lang="en-US" altLang="en-US" dirty="0">
              <a:solidFill>
                <a:schemeClr val="bg1"/>
              </a:solidFill>
            </a:endParaRPr>
          </a:p>
          <a:p>
            <a:pPr marL="0" indent="0" eaLnBrk="1" hangingPunct="1">
              <a:buFont typeface="Arial" panose="020B0604020202020204" pitchFamily="34" charset="0"/>
              <a:buNone/>
              <a:defRPr/>
            </a:pPr>
            <a:r>
              <a:rPr kumimoji="1" lang="en-US" altLang="en-US" dirty="0">
                <a:solidFill>
                  <a:srgbClr val="C00000"/>
                </a:solidFill>
              </a:rPr>
              <a:t>Answer:  d</a:t>
            </a:r>
          </a:p>
          <a:p>
            <a:pPr marL="0" indent="0" eaLnBrk="1" hangingPunct="1">
              <a:buFont typeface="Arial" panose="020B0604020202020204" pitchFamily="34" charset="0"/>
              <a:buNone/>
              <a:defRPr/>
            </a:pPr>
            <a:r>
              <a:rPr kumimoji="1" lang="en-US" altLang="en-US" sz="2600" b="0" dirty="0">
                <a:solidFill>
                  <a:schemeClr val="bg1"/>
                </a:solidFill>
              </a:rPr>
              <a:t>The chief inspector is required to check the seal or tag protecting the equipment’s memory device both before the polls open and when they close.  Best practices suggest that the chief inspector also check them periodically during the day and at shift changes.  </a:t>
            </a:r>
          </a:p>
          <a:p>
            <a:pPr marL="514350" indent="-514350" eaLnBrk="1" hangingPunct="1">
              <a:buFont typeface="Arial" panose="020B0604020202020204" pitchFamily="34" charset="0"/>
              <a:buAutoNum type="arabicPeriod"/>
              <a:defRPr/>
            </a:pPr>
            <a:endParaRPr kumimoji="1" lang="en-US" altLang="en-US" dirty="0">
              <a:solidFill>
                <a:srgbClr val="8000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ntr" presetSubtype="0" fill="hold" nodeType="clickEffect">
                                  <p:stCondLst>
                                    <p:cond delay="0"/>
                                  </p:stCondLst>
                                  <p:childTnLst>
                                    <p:set>
                                      <p:cBhvr>
                                        <p:cTn id="26" dur="1" fill="hold">
                                          <p:stCondLst>
                                            <p:cond delay="0"/>
                                          </p:stCondLst>
                                        </p:cTn>
                                        <p:tgtEl>
                                          <p:spTgt spid="11267">
                                            <p:txEl>
                                              <p:pRg st="7" end="7"/>
                                            </p:txEl>
                                          </p:spTgt>
                                        </p:tgtEl>
                                        <p:attrNameLst>
                                          <p:attrName>style.visibility</p:attrName>
                                        </p:attrNameLst>
                                      </p:cBhvr>
                                      <p:to>
                                        <p:strVal val="visible"/>
                                      </p:to>
                                    </p:set>
                                    <p:anim calcmode="lin" valueType="num">
                                      <p:cBhvr>
                                        <p:cTn id="27" dur="1000" fill="hold"/>
                                        <p:tgtEl>
                                          <p:spTgt spid="11267">
                                            <p:txEl>
                                              <p:pRg st="7" end="7"/>
                                            </p:txEl>
                                          </p:spTgt>
                                        </p:tgtEl>
                                        <p:attrNameLst>
                                          <p:attrName>ppt_w</p:attrName>
                                        </p:attrNameLst>
                                      </p:cBhvr>
                                      <p:tavLst>
                                        <p:tav tm="0">
                                          <p:val>
                                            <p:strVal val="#ppt_w*0.70"/>
                                          </p:val>
                                        </p:tav>
                                        <p:tav tm="100000">
                                          <p:val>
                                            <p:strVal val="#ppt_w"/>
                                          </p:val>
                                        </p:tav>
                                      </p:tavLst>
                                    </p:anim>
                                    <p:anim calcmode="lin" valueType="num">
                                      <p:cBhvr>
                                        <p:cTn id="28" dur="1000" fill="hold"/>
                                        <p:tgtEl>
                                          <p:spTgt spid="11267">
                                            <p:txEl>
                                              <p:pRg st="7" end="7"/>
                                            </p:txEl>
                                          </p:spTgt>
                                        </p:tgtEl>
                                        <p:attrNameLst>
                                          <p:attrName>ppt_h</p:attrName>
                                        </p:attrNameLst>
                                      </p:cBhvr>
                                      <p:tavLst>
                                        <p:tav tm="0">
                                          <p:val>
                                            <p:strVal val="#ppt_h"/>
                                          </p:val>
                                        </p:tav>
                                        <p:tav tm="100000">
                                          <p:val>
                                            <p:strVal val="#ppt_h"/>
                                          </p:val>
                                        </p:tav>
                                      </p:tavLst>
                                    </p:anim>
                                    <p:animEffect transition="in" filter="fade">
                                      <p:cBhvr>
                                        <p:cTn id="29" dur="1000"/>
                                        <p:tgtEl>
                                          <p:spTgt spid="112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9">
            <a:extLst>
              <a:ext uri="{FF2B5EF4-FFF2-40B4-BE49-F238E27FC236}">
                <a16:creationId xmlns:a16="http://schemas.microsoft.com/office/drawing/2014/main" id="{59A6E4B8-D50C-47B3-980A-19FDC298291D}"/>
              </a:ext>
            </a:extLst>
          </p:cNvPr>
          <p:cNvSpPr>
            <a:spLocks noGrp="1" noChangeArrowheads="1"/>
          </p:cNvSpPr>
          <p:nvPr>
            <p:ph idx="1"/>
          </p:nvPr>
        </p:nvSpPr>
        <p:spPr>
          <a:xfrm>
            <a:off x="457200" y="1212069"/>
            <a:ext cx="8229600" cy="5282863"/>
          </a:xfrm>
        </p:spPr>
        <p:txBody>
          <a:bodyPr>
            <a:normAutofit/>
          </a:bodyPr>
          <a:lstStyle/>
          <a:p>
            <a:pPr>
              <a:buFont typeface="Wingdings" panose="05000000000000000000" pitchFamily="2" charset="2"/>
              <a:buChar char="§"/>
            </a:pPr>
            <a:endParaRPr lang="en-US" sz="3200" dirty="0">
              <a:latin typeface="Arial  "/>
            </a:endParaRPr>
          </a:p>
          <a:p>
            <a:pPr>
              <a:buFont typeface="Wingdings" panose="05000000000000000000" pitchFamily="2" charset="2"/>
              <a:buChar char="§"/>
            </a:pPr>
            <a:endParaRPr lang="en-US" sz="1100" dirty="0">
              <a:latin typeface="Arial  "/>
            </a:endParaRPr>
          </a:p>
          <a:p>
            <a:pPr marL="342900" indent="-342900">
              <a:buSzPct val="100000"/>
              <a:buFontTx/>
              <a:buChar char="‣"/>
            </a:pPr>
            <a:endParaRPr lang="en-US" altLang="en-US" sz="2800" dirty="0">
              <a:latin typeface="Arial" panose="020B0604020202020204" pitchFamily="34" charset="0"/>
              <a:cs typeface="Arial" panose="020B0604020202020204" pitchFamily="34" charset="0"/>
            </a:endParaRPr>
          </a:p>
          <a:p>
            <a:pPr marL="0" indent="0">
              <a:buSzPct val="100000"/>
              <a:buNone/>
            </a:pPr>
            <a:endParaRPr lang="en-US" altLang="en-US" sz="2800" dirty="0">
              <a:latin typeface="Arial" panose="020B0604020202020204" pitchFamily="34" charset="0"/>
              <a:cs typeface="Arial" panose="020B0604020202020204" pitchFamily="34" charset="0"/>
            </a:endParaRPr>
          </a:p>
          <a:p>
            <a:pPr marL="0" indent="0">
              <a:buSzPct val="100000"/>
              <a:buNone/>
            </a:pPr>
            <a:endParaRPr lang="en-US" altLang="en-US" sz="2400" dirty="0">
              <a:latin typeface="Arial" panose="020B0604020202020204" pitchFamily="34" charset="0"/>
              <a:cs typeface="Arial" panose="020B0604020202020204" pitchFamily="34" charset="0"/>
            </a:endParaRPr>
          </a:p>
          <a:p>
            <a:pPr marL="392113" lvl="1" indent="0">
              <a:buFont typeface="Verdana" panose="020B0604030504040204" pitchFamily="34" charset="0"/>
              <a:buNone/>
              <a:defRPr/>
            </a:pPr>
            <a:endParaRPr lang="en-US" altLang="en-US" sz="800" dirty="0">
              <a:latin typeface="+mj-lt"/>
              <a:cs typeface="Arial" panose="020B0604020202020204" pitchFamily="34" charset="0"/>
            </a:endParaRPr>
          </a:p>
          <a:p>
            <a:pPr lvl="1">
              <a:defRPr/>
            </a:pPr>
            <a:endParaRPr lang="en-US" altLang="en-US" sz="3000" dirty="0">
              <a:latin typeface="+mj-lt"/>
              <a:cs typeface="Arial" panose="020B0604020202020204" pitchFamily="34" charset="0"/>
            </a:endParaRPr>
          </a:p>
          <a:p>
            <a:pPr marL="109728" lvl="1" indent="0">
              <a:spcBef>
                <a:spcPts val="400"/>
              </a:spcBef>
              <a:buSzPct val="68000"/>
              <a:buFont typeface="Verdana" panose="020B0604030504040204" pitchFamily="34" charset="0"/>
              <a:buNone/>
              <a:defRPr/>
            </a:pPr>
            <a:endParaRPr lang="en-US" altLang="en-US" sz="2000" dirty="0">
              <a:latin typeface="Arial" panose="020B0604020202020204" pitchFamily="34" charset="0"/>
              <a:cs typeface="Arial" panose="020B0604020202020204" pitchFamily="34" charset="0"/>
            </a:endParaRPr>
          </a:p>
          <a:p>
            <a:pPr marL="365760" lvl="1" indent="-256032">
              <a:spcBef>
                <a:spcPts val="400"/>
              </a:spcBef>
              <a:buSzPct val="68000"/>
              <a:buFont typeface="Wingdings 3"/>
              <a:buChar char=""/>
              <a:defRPr/>
            </a:pPr>
            <a:endParaRPr lang="en-US" altLang="en-US" sz="2000" dirty="0">
              <a:latin typeface="Arial" panose="020B0604020202020204" pitchFamily="34" charset="0"/>
              <a:cs typeface="Arial" panose="020B0604020202020204" pitchFamily="34" charset="0"/>
            </a:endParaRPr>
          </a:p>
        </p:txBody>
      </p:sp>
      <p:sp>
        <p:nvSpPr>
          <p:cNvPr id="8194" name="Rectangle 18">
            <a:extLst>
              <a:ext uri="{FF2B5EF4-FFF2-40B4-BE49-F238E27FC236}">
                <a16:creationId xmlns:a16="http://schemas.microsoft.com/office/drawing/2014/main" id="{F5BC80A2-C0B5-4E4A-A602-A7AE4A5E70C2}"/>
              </a:ext>
            </a:extLst>
          </p:cNvPr>
          <p:cNvSpPr>
            <a:spLocks noGrp="1" noChangeArrowheads="1"/>
          </p:cNvSpPr>
          <p:nvPr>
            <p:ph type="title"/>
          </p:nvPr>
        </p:nvSpPr>
        <p:spPr>
          <a:xfrm>
            <a:off x="152400" y="221950"/>
            <a:ext cx="8767874" cy="1149650"/>
          </a:xfrm>
        </p:spPr>
        <p:txBody>
          <a:bodyPr>
            <a:noAutofit/>
          </a:bodyPr>
          <a:lstStyle/>
          <a:p>
            <a:pPr algn="ctr">
              <a:defRPr/>
            </a:pPr>
            <a:br>
              <a:rPr lang="en-US" altLang="en-US" sz="4000" dirty="0">
                <a:solidFill>
                  <a:schemeClr val="tx1"/>
                </a:solidFill>
                <a:effectLst/>
                <a:latin typeface="Arial Black" panose="020B0A04020102020204" pitchFamily="34" charset="0"/>
              </a:rPr>
            </a:br>
            <a:endParaRPr lang="en-US" altLang="en-US" sz="3200" dirty="0">
              <a:solidFill>
                <a:schemeClr val="tx1"/>
              </a:solidFill>
              <a:effectLst/>
              <a:latin typeface="Arial Black" panose="020B0A04020102020204" pitchFamily="34" charset="0"/>
            </a:endParaRPr>
          </a:p>
        </p:txBody>
      </p:sp>
      <p:grpSp>
        <p:nvGrpSpPr>
          <p:cNvPr id="35844" name="Group 9">
            <a:extLst>
              <a:ext uri="{FF2B5EF4-FFF2-40B4-BE49-F238E27FC236}">
                <a16:creationId xmlns:a16="http://schemas.microsoft.com/office/drawing/2014/main" id="{1E32CED9-6339-4B59-B017-DAFD650CFB92}"/>
              </a:ext>
            </a:extLst>
          </p:cNvPr>
          <p:cNvGrpSpPr>
            <a:grpSpLocks/>
          </p:cNvGrpSpPr>
          <p:nvPr/>
        </p:nvGrpSpPr>
        <p:grpSpPr bwMode="auto">
          <a:xfrm>
            <a:off x="8083550" y="76200"/>
            <a:ext cx="836613" cy="769938"/>
            <a:chOff x="7924800" y="76201"/>
            <a:chExt cx="971550" cy="990600"/>
          </a:xfrm>
        </p:grpSpPr>
        <p:grpSp>
          <p:nvGrpSpPr>
            <p:cNvPr id="35845" name="Group 15">
              <a:extLst>
                <a:ext uri="{FF2B5EF4-FFF2-40B4-BE49-F238E27FC236}">
                  <a16:creationId xmlns:a16="http://schemas.microsoft.com/office/drawing/2014/main" id="{6AA66DCA-2DD7-45E8-8799-1C2414C1F493}"/>
                </a:ext>
              </a:extLst>
            </p:cNvPr>
            <p:cNvGrpSpPr>
              <a:grpSpLocks/>
            </p:cNvGrpSpPr>
            <p:nvPr/>
          </p:nvGrpSpPr>
          <p:grpSpPr bwMode="auto">
            <a:xfrm>
              <a:off x="7924800" y="76201"/>
              <a:ext cx="971550" cy="990600"/>
              <a:chOff x="4724400" y="2590800"/>
              <a:chExt cx="1123950" cy="1069227"/>
            </a:xfrm>
          </p:grpSpPr>
          <p:pic>
            <p:nvPicPr>
              <p:cNvPr id="35847" name="Picture 2" descr="WI">
                <a:extLst>
                  <a:ext uri="{FF2B5EF4-FFF2-40B4-BE49-F238E27FC236}">
                    <a16:creationId xmlns:a16="http://schemas.microsoft.com/office/drawing/2014/main" id="{BAFE730C-4D89-4BEF-AF4C-D0B8C1456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90800"/>
                <a:ext cx="1123950" cy="1069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5848" name="TextBox 18">
                <a:extLst>
                  <a:ext uri="{FF2B5EF4-FFF2-40B4-BE49-F238E27FC236}">
                    <a16:creationId xmlns:a16="http://schemas.microsoft.com/office/drawing/2014/main" id="{261520B7-C33C-418F-A95D-92915B9EEEFB}"/>
                  </a:ext>
                </a:extLst>
              </p:cNvPr>
              <p:cNvSpPr txBox="1">
                <a:spLocks noChangeArrowheads="1"/>
              </p:cNvSpPr>
              <p:nvPr/>
            </p:nvSpPr>
            <p:spPr bwMode="auto">
              <a:xfrm>
                <a:off x="4739092" y="2793207"/>
                <a:ext cx="969681" cy="4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400" dirty="0"/>
              </a:p>
            </p:txBody>
          </p:sp>
        </p:grpSp>
        <p:sp>
          <p:nvSpPr>
            <p:cNvPr id="35846" name="TextBox 16">
              <a:extLst>
                <a:ext uri="{FF2B5EF4-FFF2-40B4-BE49-F238E27FC236}">
                  <a16:creationId xmlns:a16="http://schemas.microsoft.com/office/drawing/2014/main" id="{9969A8F0-8B7E-4584-9237-366BCD866075}"/>
                </a:ext>
              </a:extLst>
            </p:cNvPr>
            <p:cNvSpPr txBox="1">
              <a:spLocks noChangeArrowheads="1"/>
            </p:cNvSpPr>
            <p:nvPr/>
          </p:nvSpPr>
          <p:spPr bwMode="auto">
            <a:xfrm>
              <a:off x="7967791" y="393155"/>
              <a:ext cx="885567" cy="35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dirty="0"/>
                <a:t>WEC</a:t>
              </a:r>
            </a:p>
          </p:txBody>
        </p:sp>
      </p:grpSp>
      <p:sp>
        <p:nvSpPr>
          <p:cNvPr id="10" name="TextBox 9">
            <a:extLst>
              <a:ext uri="{FF2B5EF4-FFF2-40B4-BE49-F238E27FC236}">
                <a16:creationId xmlns:a16="http://schemas.microsoft.com/office/drawing/2014/main" id="{00F3F58C-EA26-45D4-93AB-635CC09DC2F8}"/>
              </a:ext>
            </a:extLst>
          </p:cNvPr>
          <p:cNvSpPr txBox="1"/>
          <p:nvPr/>
        </p:nvSpPr>
        <p:spPr>
          <a:xfrm>
            <a:off x="477253" y="2684528"/>
            <a:ext cx="7758697" cy="1354217"/>
          </a:xfrm>
          <a:prstGeom prst="rect">
            <a:avLst/>
          </a:prstGeom>
          <a:noFill/>
        </p:spPr>
        <p:txBody>
          <a:bodyPr wrap="square">
            <a:spAutoFit/>
          </a:bodyPr>
          <a:lstStyle/>
          <a:p>
            <a:pPr algn="ctr"/>
            <a:r>
              <a:rPr lang="en-US" altLang="en-US" sz="4000" dirty="0">
                <a:latin typeface="Arial Black" panose="020B0A04020102020204" pitchFamily="34" charset="0"/>
              </a:rPr>
              <a:t>   </a:t>
            </a:r>
            <a:r>
              <a:rPr lang="en-US" altLang="en-US" sz="4100" dirty="0">
                <a:latin typeface="Arial Black" panose="020B0A04020102020204" pitchFamily="34" charset="0"/>
              </a:rPr>
              <a:t>Inspectors’ Statement </a:t>
            </a:r>
          </a:p>
          <a:p>
            <a:pPr algn="ctr"/>
            <a:r>
              <a:rPr lang="en-US" sz="4100" dirty="0">
                <a:latin typeface="Arial Black" panose="020B0A04020102020204" pitchFamily="34" charset="0"/>
              </a:rPr>
              <a:t>(EL-104)</a:t>
            </a:r>
            <a:endParaRPr lang="en-US" sz="4100" dirty="0"/>
          </a:p>
        </p:txBody>
      </p:sp>
    </p:spTree>
    <p:extLst>
      <p:ext uri="{BB962C8B-B14F-4D97-AF65-F5344CB8AC3E}">
        <p14:creationId xmlns:p14="http://schemas.microsoft.com/office/powerpoint/2010/main" val="604790256"/>
      </p:ext>
    </p:extLst>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74F36A38-4F1E-45C6-894A-3A0D86654400}"/>
              </a:ext>
            </a:extLst>
          </p:cNvPr>
          <p:cNvSpPr>
            <a:spLocks noGrp="1" noChangeArrowheads="1"/>
          </p:cNvSpPr>
          <p:nvPr>
            <p:ph type="body" idx="1"/>
          </p:nvPr>
        </p:nvSpPr>
        <p:spPr>
          <a:xfrm>
            <a:off x="914400" y="152400"/>
            <a:ext cx="7772400" cy="6019800"/>
          </a:xfrm>
        </p:spPr>
        <p:txBody>
          <a:bodyPr/>
          <a:lstStyle/>
          <a:p>
            <a:pPr marL="0" indent="0" eaLnBrk="1" hangingPunct="1">
              <a:buFont typeface="Arial" panose="020B0604020202020204" pitchFamily="34" charset="0"/>
              <a:buNone/>
            </a:pPr>
            <a:r>
              <a:rPr kumimoji="1" lang="en-US" altLang="en-US" dirty="0">
                <a:solidFill>
                  <a:schemeClr val="bg1"/>
                </a:solidFill>
              </a:rPr>
              <a:t>Only election inspectors still working at the polls when it closes should sign the completed certificate on the Inspectors’ Statement.  True or False?</a:t>
            </a:r>
          </a:p>
          <a:p>
            <a:pPr marL="285750" lvl="1" indent="0" eaLnBrk="1" hangingPunct="1">
              <a:buFontTx/>
              <a:buNone/>
            </a:pPr>
            <a:endParaRPr kumimoji="1" lang="en-US" altLang="en-US" dirty="0">
              <a:solidFill>
                <a:schemeClr val="bg1"/>
              </a:solidFill>
            </a:endParaRPr>
          </a:p>
          <a:p>
            <a:pPr marL="0" indent="0" eaLnBrk="1" hangingPunct="1">
              <a:buFont typeface="Arial" panose="020B0604020202020204" pitchFamily="34" charset="0"/>
              <a:buNone/>
            </a:pPr>
            <a:r>
              <a:rPr kumimoji="1" lang="en-US" altLang="en-US" dirty="0">
                <a:solidFill>
                  <a:srgbClr val="C00000"/>
                </a:solidFill>
              </a:rPr>
              <a:t>Answer:  False</a:t>
            </a:r>
          </a:p>
          <a:p>
            <a:pPr marL="0" indent="0" eaLnBrk="1" hangingPunct="1">
              <a:buFont typeface="Arial" panose="020B0604020202020204" pitchFamily="34" charset="0"/>
              <a:buNone/>
            </a:pPr>
            <a:r>
              <a:rPr kumimoji="1" lang="en-US" altLang="en-US" b="0" dirty="0">
                <a:solidFill>
                  <a:schemeClr val="bg1"/>
                </a:solidFill>
              </a:rPr>
              <a:t>All election inspectors should sign the certification and indicate which hours they worked on Election Day.</a:t>
            </a:r>
          </a:p>
          <a:p>
            <a:pPr marL="0" indent="0" eaLnBrk="1" hangingPunct="1">
              <a:buFont typeface="Arial" panose="020B0604020202020204" pitchFamily="34" charset="0"/>
              <a:buNone/>
            </a:pPr>
            <a:endParaRPr kumimoji="1" lang="en-US" altLang="en-US" dirty="0">
              <a:solidFill>
                <a:srgbClr val="8000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16" fill="hold"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anim calcmode="lin" valueType="num">
                                      <p:cBhvr>
                                        <p:cTn id="11" dur="500" fill="hold"/>
                                        <p:tgtEl>
                                          <p:spTgt spid="11267">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11267">
                                            <p:txEl>
                                              <p:pRg st="3" end="3"/>
                                            </p:txEl>
                                          </p:spTgt>
                                        </p:tgtEl>
                                        <p:attrNameLst>
                                          <p:attrName>ppt_h</p:attrName>
                                        </p:attrNameLst>
                                      </p:cBhvr>
                                      <p:tavLst>
                                        <p:tav tm="0">
                                          <p:val>
                                            <p:fltVal val="0"/>
                                          </p:val>
                                        </p:tav>
                                        <p:tav tm="100000">
                                          <p:val>
                                            <p:strVal val="#ppt_h"/>
                                          </p:val>
                                        </p:tav>
                                      </p:tavLst>
                                    </p:anim>
                                    <p:animEffect transition="in" filter="fade">
                                      <p:cBhvr>
                                        <p:cTn id="13"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5F7E0C5B-06A9-4B48-A193-777E8146B53A}"/>
              </a:ext>
            </a:extLst>
          </p:cNvPr>
          <p:cNvSpPr>
            <a:spLocks noGrp="1" noChangeArrowheads="1"/>
          </p:cNvSpPr>
          <p:nvPr>
            <p:ph type="body" idx="1"/>
          </p:nvPr>
        </p:nvSpPr>
        <p:spPr>
          <a:xfrm>
            <a:off x="381000" y="152400"/>
            <a:ext cx="8915400" cy="6553200"/>
          </a:xfrm>
        </p:spPr>
        <p:txBody>
          <a:bodyPr/>
          <a:lstStyle/>
          <a:p>
            <a:pPr marL="0" indent="0" eaLnBrk="1" hangingPunct="1">
              <a:buFont typeface="Arial" panose="020B0604020202020204" pitchFamily="34" charset="0"/>
              <a:buNone/>
              <a:defRPr/>
            </a:pPr>
            <a:r>
              <a:rPr lang="en-US" dirty="0"/>
              <a:t>Which of the following are valid forms of proof of residence </a:t>
            </a:r>
            <a:r>
              <a:rPr lang="en-US" u="sng" dirty="0"/>
              <a:t>if they list the voter’s full name and Wisconsin address</a:t>
            </a:r>
            <a:r>
              <a:rPr lang="en-US" b="0" dirty="0"/>
              <a:t>? </a:t>
            </a:r>
            <a:r>
              <a:rPr lang="en-US" dirty="0"/>
              <a:t>True or False?</a:t>
            </a:r>
            <a:r>
              <a:rPr kumimoji="1" lang="en-US" altLang="en-US" sz="2600" dirty="0">
                <a:solidFill>
                  <a:schemeClr val="bg1"/>
                </a:solidFill>
              </a:rPr>
              <a:t> </a:t>
            </a:r>
            <a:endParaRPr kumimoji="1" lang="en-US" altLang="en-US" sz="2200" dirty="0">
              <a:solidFill>
                <a:schemeClr val="bg1"/>
              </a:solidFill>
            </a:endParaRPr>
          </a:p>
          <a:p>
            <a:pPr marL="457200" indent="-457200">
              <a:buClrTx/>
              <a:buFont typeface="+mj-lt"/>
              <a:buAutoNum type="alphaLcPeriod"/>
              <a:defRPr/>
            </a:pPr>
            <a:r>
              <a:rPr lang="en-US" sz="2000" b="0" dirty="0"/>
              <a:t>Wisconsin deer hunting license    </a:t>
            </a:r>
          </a:p>
          <a:p>
            <a:pPr marL="457200" indent="-457200">
              <a:buClrTx/>
              <a:buFont typeface="+mj-lt"/>
              <a:buAutoNum type="alphaLcPeriod"/>
              <a:defRPr/>
            </a:pPr>
            <a:r>
              <a:rPr lang="en-US" sz="2000" b="0" dirty="0"/>
              <a:t>Letter from the municipal clerk   </a:t>
            </a:r>
          </a:p>
          <a:p>
            <a:pPr marL="457200" indent="-457200">
              <a:buClrTx/>
              <a:buFont typeface="+mj-lt"/>
              <a:buAutoNum type="alphaLcPeriod"/>
              <a:defRPr/>
            </a:pPr>
            <a:r>
              <a:rPr lang="en-US" sz="2000" b="0" dirty="0"/>
              <a:t>Auto insurance card  </a:t>
            </a:r>
          </a:p>
          <a:p>
            <a:pPr marL="457200" indent="-457200">
              <a:buClrTx/>
              <a:buFont typeface="+mj-lt"/>
              <a:buAutoNum type="alphaLcPeriod"/>
              <a:defRPr/>
            </a:pPr>
            <a:r>
              <a:rPr lang="en-US" sz="2000" b="0" dirty="0"/>
              <a:t>Home mortgage statement  </a:t>
            </a:r>
          </a:p>
          <a:p>
            <a:pPr marL="457200" indent="-457200">
              <a:buClrTx/>
              <a:buFont typeface="+mj-lt"/>
              <a:buAutoNum type="alphaLcPeriod"/>
              <a:defRPr/>
            </a:pPr>
            <a:r>
              <a:rPr lang="en-US" sz="2000" b="0" dirty="0"/>
              <a:t>Vehicle registration issued by the WI DOT  </a:t>
            </a:r>
          </a:p>
          <a:p>
            <a:pPr marL="457200" indent="-457200">
              <a:buClrTx/>
              <a:buFont typeface="+mj-lt"/>
              <a:buAutoNum type="alphaLcPeriod"/>
              <a:defRPr/>
            </a:pPr>
            <a:r>
              <a:rPr lang="en-US" sz="2000" b="0" dirty="0"/>
              <a:t>Credit card statement </a:t>
            </a:r>
          </a:p>
          <a:p>
            <a:pPr marL="457200" indent="-457200">
              <a:buClrTx/>
              <a:buFont typeface="+mj-lt"/>
              <a:buAutoNum type="alphaLcPeriod"/>
              <a:defRPr/>
            </a:pPr>
            <a:r>
              <a:rPr lang="en-US" sz="2000" b="0" dirty="0"/>
              <a:t>Wedding invitation  </a:t>
            </a:r>
          </a:p>
          <a:p>
            <a:pPr marL="457200" indent="-457200">
              <a:buClrTx/>
              <a:buFont typeface="+mj-lt"/>
              <a:buAutoNum type="alphaLcPeriod"/>
              <a:defRPr/>
            </a:pPr>
            <a:r>
              <a:rPr lang="en-US" sz="2000" b="0" dirty="0"/>
              <a:t>Cell phone bill </a:t>
            </a:r>
          </a:p>
          <a:p>
            <a:pPr marL="457200" indent="-457200">
              <a:buClrTx/>
              <a:buFont typeface="+mj-lt"/>
              <a:buAutoNum type="alphaLcPeriod"/>
              <a:defRPr/>
            </a:pPr>
            <a:r>
              <a:rPr lang="en-US" sz="2000" b="0" dirty="0"/>
              <a:t>Bank statement shown on a smart phone </a:t>
            </a:r>
          </a:p>
          <a:p>
            <a:pPr marL="457200" indent="-457200">
              <a:buClrTx/>
              <a:buFont typeface="+mj-lt"/>
              <a:buAutoNum type="alphaLcPeriod"/>
              <a:defRPr/>
            </a:pPr>
            <a:r>
              <a:rPr lang="en-US" sz="2000" b="0" dirty="0"/>
              <a:t>Public High school report card  </a:t>
            </a:r>
          </a:p>
          <a:p>
            <a:pPr marL="457200" indent="-457200">
              <a:buClrTx/>
              <a:buFont typeface="+mj-lt"/>
              <a:buAutoNum type="alphaLcPeriod"/>
              <a:defRPr/>
            </a:pPr>
            <a:r>
              <a:rPr lang="en-US" sz="2000" b="0" dirty="0"/>
              <a:t>Mail forwarded by the post office with a yellow new address sticker attached  </a:t>
            </a:r>
          </a:p>
          <a:p>
            <a:pPr marL="457200" indent="-457200">
              <a:buClrTx/>
              <a:buFont typeface="+mj-lt"/>
              <a:buAutoNum type="alphaLcPeriod"/>
              <a:defRPr/>
            </a:pPr>
            <a:r>
              <a:rPr lang="en-US" sz="2000" b="0" dirty="0"/>
              <a:t>Letter from the Mexican Consulate  </a:t>
            </a:r>
          </a:p>
          <a:p>
            <a:pPr marL="0" indent="0" eaLnBrk="1" hangingPunct="1">
              <a:buFont typeface="Arial" panose="020B0604020202020204" pitchFamily="34" charset="0"/>
              <a:buNone/>
              <a:defRPr/>
            </a:pPr>
            <a:endParaRPr kumimoji="1" lang="en-US" altLang="en-US" sz="2600" dirty="0">
              <a:solidFill>
                <a:schemeClr val="bg1"/>
              </a:solidFill>
            </a:endParaRPr>
          </a:p>
          <a:p>
            <a:pPr marL="0" indent="0" eaLnBrk="1" hangingPunct="1">
              <a:buFont typeface="Arial" panose="020B0604020202020204" pitchFamily="34" charset="0"/>
              <a:buNone/>
              <a:defRPr/>
            </a:pPr>
            <a:r>
              <a:rPr kumimoji="1" lang="en-US" altLang="en-US" sz="2600" b="0" dirty="0">
                <a:solidFill>
                  <a:schemeClr val="bg1"/>
                </a:solidFill>
              </a:rPr>
              <a:t>  </a:t>
            </a:r>
          </a:p>
          <a:p>
            <a:pPr marL="514350" indent="-514350" eaLnBrk="1" hangingPunct="1">
              <a:buFont typeface="Arial" panose="020B0604020202020204" pitchFamily="34" charset="0"/>
              <a:buAutoNum type="arabicPeriod"/>
              <a:defRPr/>
            </a:pPr>
            <a:endParaRPr kumimoji="1" lang="en-US" altLang="en-US" dirty="0">
              <a:solidFill>
                <a:srgbClr val="800000"/>
              </a:solidFill>
            </a:endParaRPr>
          </a:p>
        </p:txBody>
      </p:sp>
      <p:sp>
        <p:nvSpPr>
          <p:cNvPr id="3" name="TextBox 2">
            <a:extLst>
              <a:ext uri="{FF2B5EF4-FFF2-40B4-BE49-F238E27FC236}">
                <a16:creationId xmlns:a16="http://schemas.microsoft.com/office/drawing/2014/main" id="{72318D55-B9C9-4D20-851C-21B51BD705AA}"/>
              </a:ext>
            </a:extLst>
          </p:cNvPr>
          <p:cNvSpPr txBox="1">
            <a:spLocks noChangeArrowheads="1"/>
          </p:cNvSpPr>
          <p:nvPr/>
        </p:nvSpPr>
        <p:spPr bwMode="auto">
          <a:xfrm>
            <a:off x="4468813" y="1524000"/>
            <a:ext cx="4868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C00000"/>
                </a:solidFill>
                <a:effectLst/>
                <a:uLnTx/>
                <a:uFillTx/>
                <a:latin typeface="Arial" panose="020B0604020202020204" pitchFamily="34" charset="0"/>
                <a:ea typeface="+mn-ea"/>
                <a:cs typeface="+mn-cs"/>
              </a:rPr>
              <a:t>True!  License issued by unit of government</a:t>
            </a:r>
          </a:p>
        </p:txBody>
      </p:sp>
      <p:sp>
        <p:nvSpPr>
          <p:cNvPr id="6" name="TextBox 5">
            <a:extLst>
              <a:ext uri="{FF2B5EF4-FFF2-40B4-BE49-F238E27FC236}">
                <a16:creationId xmlns:a16="http://schemas.microsoft.com/office/drawing/2014/main" id="{1C965444-60EC-4761-8082-09D5FBD9F556}"/>
              </a:ext>
            </a:extLst>
          </p:cNvPr>
          <p:cNvSpPr txBox="1">
            <a:spLocks noChangeArrowheads="1"/>
          </p:cNvSpPr>
          <p:nvPr/>
        </p:nvSpPr>
        <p:spPr bwMode="auto">
          <a:xfrm>
            <a:off x="4775200" y="5843588"/>
            <a:ext cx="4478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C00000"/>
                </a:solidFill>
                <a:effectLst/>
                <a:uLnTx/>
                <a:uFillTx/>
                <a:latin typeface="Arial" panose="020B0604020202020204" pitchFamily="34" charset="0"/>
                <a:ea typeface="+mn-ea"/>
                <a:cs typeface="+mn-cs"/>
              </a:rPr>
              <a:t>True! Document issued by a unit of government </a:t>
            </a:r>
          </a:p>
        </p:txBody>
      </p:sp>
      <p:sp>
        <p:nvSpPr>
          <p:cNvPr id="7" name="TextBox 6">
            <a:extLst>
              <a:ext uri="{FF2B5EF4-FFF2-40B4-BE49-F238E27FC236}">
                <a16:creationId xmlns:a16="http://schemas.microsoft.com/office/drawing/2014/main" id="{D0C207E9-A87B-4E6A-A968-E1C4053723C8}"/>
              </a:ext>
            </a:extLst>
          </p:cNvPr>
          <p:cNvSpPr txBox="1">
            <a:spLocks noChangeArrowheads="1"/>
          </p:cNvSpPr>
          <p:nvPr/>
        </p:nvSpPr>
        <p:spPr bwMode="auto">
          <a:xfrm>
            <a:off x="5630863" y="2979738"/>
            <a:ext cx="3962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C00000"/>
                </a:solidFill>
                <a:effectLst/>
                <a:uLnTx/>
                <a:uFillTx/>
                <a:latin typeface="Arial" panose="020B0604020202020204" pitchFamily="34" charset="0"/>
                <a:ea typeface="+mn-ea"/>
                <a:cs typeface="+mn-cs"/>
              </a:rPr>
              <a:t>True! Document issued by u/gov’t </a:t>
            </a:r>
          </a:p>
        </p:txBody>
      </p:sp>
      <p:sp>
        <p:nvSpPr>
          <p:cNvPr id="8" name="TextBox 7">
            <a:extLst>
              <a:ext uri="{FF2B5EF4-FFF2-40B4-BE49-F238E27FC236}">
                <a16:creationId xmlns:a16="http://schemas.microsoft.com/office/drawing/2014/main" id="{5C7A1701-24FF-4AD1-A4CB-AD82011E7EC7}"/>
              </a:ext>
            </a:extLst>
          </p:cNvPr>
          <p:cNvSpPr txBox="1">
            <a:spLocks noChangeArrowheads="1"/>
          </p:cNvSpPr>
          <p:nvPr/>
        </p:nvSpPr>
        <p:spPr bwMode="auto">
          <a:xfrm>
            <a:off x="2630488" y="4073525"/>
            <a:ext cx="4230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C00000"/>
                </a:solidFill>
                <a:effectLst/>
                <a:uLnTx/>
                <a:uFillTx/>
                <a:latin typeface="Arial" panose="020B0604020202020204" pitchFamily="34" charset="0"/>
                <a:ea typeface="+mn-ea"/>
                <a:cs typeface="+mn-cs"/>
              </a:rPr>
              <a:t>True!  Utility bill</a:t>
            </a:r>
          </a:p>
        </p:txBody>
      </p:sp>
      <p:sp>
        <p:nvSpPr>
          <p:cNvPr id="9" name="TextBox 8">
            <a:extLst>
              <a:ext uri="{FF2B5EF4-FFF2-40B4-BE49-F238E27FC236}">
                <a16:creationId xmlns:a16="http://schemas.microsoft.com/office/drawing/2014/main" id="{5C898604-FF25-4AA8-877B-DA6B44A4494F}"/>
              </a:ext>
            </a:extLst>
          </p:cNvPr>
          <p:cNvSpPr txBox="1">
            <a:spLocks noChangeArrowheads="1"/>
          </p:cNvSpPr>
          <p:nvPr/>
        </p:nvSpPr>
        <p:spPr bwMode="auto">
          <a:xfrm>
            <a:off x="5449888" y="4435475"/>
            <a:ext cx="434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1600" b="0" i="0" u="none" strike="noStrike" kern="1200" cap="none" spc="0" normalizeH="0" baseline="0" noProof="0">
                <a:ln>
                  <a:noFill/>
                </a:ln>
                <a:solidFill>
                  <a:srgbClr val="C00000"/>
                </a:solidFill>
                <a:effectLst/>
                <a:uLnTx/>
                <a:uFillTx/>
                <a:latin typeface="Arial" panose="020B0604020202020204" pitchFamily="34" charset="0"/>
                <a:ea typeface="+mn-ea"/>
                <a:cs typeface="+mn-cs"/>
              </a:rPr>
              <a:t>True! POR may be shown electronically</a:t>
            </a:r>
          </a:p>
        </p:txBody>
      </p:sp>
      <p:sp>
        <p:nvSpPr>
          <p:cNvPr id="10" name="TextBox 9">
            <a:extLst>
              <a:ext uri="{FF2B5EF4-FFF2-40B4-BE49-F238E27FC236}">
                <a16:creationId xmlns:a16="http://schemas.microsoft.com/office/drawing/2014/main" id="{8F24D70D-984E-445E-9BDC-60B9A4DC7322}"/>
              </a:ext>
            </a:extLst>
          </p:cNvPr>
          <p:cNvSpPr txBox="1">
            <a:spLocks noChangeArrowheads="1"/>
          </p:cNvSpPr>
          <p:nvPr/>
        </p:nvSpPr>
        <p:spPr bwMode="auto">
          <a:xfrm>
            <a:off x="4278313" y="4814888"/>
            <a:ext cx="50466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True! Document issued by a unit of government </a:t>
            </a:r>
          </a:p>
        </p:txBody>
      </p:sp>
      <p:sp>
        <p:nvSpPr>
          <p:cNvPr id="11" name="TextBox 10">
            <a:extLst>
              <a:ext uri="{FF2B5EF4-FFF2-40B4-BE49-F238E27FC236}">
                <a16:creationId xmlns:a16="http://schemas.microsoft.com/office/drawing/2014/main" id="{ED880538-8AC1-4567-8A73-EE4F7A8AA6B9}"/>
              </a:ext>
            </a:extLst>
          </p:cNvPr>
          <p:cNvSpPr txBox="1">
            <a:spLocks noChangeArrowheads="1"/>
          </p:cNvSpPr>
          <p:nvPr/>
        </p:nvSpPr>
        <p:spPr bwMode="auto">
          <a:xfrm>
            <a:off x="4278313" y="1881188"/>
            <a:ext cx="5046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0" i="0" u="none" strike="noStrike" kern="1200" cap="none" spc="0" normalizeH="0" baseline="0" noProof="0">
                <a:ln>
                  <a:noFill/>
                </a:ln>
                <a:solidFill>
                  <a:srgbClr val="C00000"/>
                </a:solidFill>
                <a:effectLst/>
                <a:uLnTx/>
                <a:uFillTx/>
                <a:latin typeface="Arial" panose="020B0604020202020204" pitchFamily="34" charset="0"/>
                <a:ea typeface="+mn-ea"/>
                <a:cs typeface="+mn-cs"/>
              </a:rPr>
              <a:t>True!  Document issued by a unit of governm</a:t>
            </a:r>
            <a:r>
              <a:rPr kumimoji="0" lang="en-US" altLang="en-US" sz="1800" b="0" i="0" u="none" strike="noStrike" kern="1200" cap="none" spc="0" normalizeH="0" baseline="0" noProof="0">
                <a:ln>
                  <a:noFill/>
                </a:ln>
                <a:solidFill>
                  <a:srgbClr val="C00000"/>
                </a:solidFill>
                <a:effectLst/>
                <a:uLnTx/>
                <a:uFillTx/>
                <a:latin typeface="Arial" panose="020B0604020202020204" pitchFamily="34" charset="0"/>
                <a:ea typeface="+mn-ea"/>
                <a:cs typeface="+mn-cs"/>
              </a:rPr>
              <a:t>ent </a:t>
            </a:r>
          </a:p>
        </p:txBody>
      </p:sp>
      <p:sp>
        <p:nvSpPr>
          <p:cNvPr id="50186" name="TextBox 4">
            <a:extLst>
              <a:ext uri="{FF2B5EF4-FFF2-40B4-BE49-F238E27FC236}">
                <a16:creationId xmlns:a16="http://schemas.microsoft.com/office/drawing/2014/main" id="{71C3C195-332E-4E7A-A04A-F1E7AC0001DA}"/>
              </a:ext>
            </a:extLst>
          </p:cNvPr>
          <p:cNvSpPr txBox="1">
            <a:spLocks noChangeArrowheads="1"/>
          </p:cNvSpPr>
          <p:nvPr/>
        </p:nvSpPr>
        <p:spPr bwMode="auto">
          <a:xfrm>
            <a:off x="5105400" y="22621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12C73D01-2CBD-446D-8146-0ECF878E5563}"/>
              </a:ext>
            </a:extLst>
          </p:cNvPr>
          <p:cNvSpPr txBox="1">
            <a:spLocks noChangeArrowheads="1"/>
          </p:cNvSpPr>
          <p:nvPr/>
        </p:nvSpPr>
        <p:spPr bwMode="auto">
          <a:xfrm>
            <a:off x="3200400" y="2257425"/>
            <a:ext cx="5422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1800" b="0" i="0" u="none" strike="noStrike" kern="1200" cap="none" spc="0" normalizeH="0" baseline="0" noProof="0">
                <a:ln>
                  <a:noFill/>
                </a:ln>
                <a:solidFill>
                  <a:srgbClr val="C00000"/>
                </a:solidFill>
                <a:effectLst/>
                <a:uLnTx/>
                <a:uFillTx/>
                <a:latin typeface="Arial" panose="020B0604020202020204" pitchFamily="34" charset="0"/>
                <a:ea typeface="+mn-ea"/>
                <a:cs typeface="+mn-cs"/>
              </a:rPr>
              <a:t>False!  Issued by private company</a:t>
            </a:r>
          </a:p>
        </p:txBody>
      </p:sp>
      <p:sp>
        <p:nvSpPr>
          <p:cNvPr id="15" name="TextBox 14">
            <a:extLst>
              <a:ext uri="{FF2B5EF4-FFF2-40B4-BE49-F238E27FC236}">
                <a16:creationId xmlns:a16="http://schemas.microsoft.com/office/drawing/2014/main" id="{DEE433D1-0E04-4F2B-A953-DCFED3C7B311}"/>
              </a:ext>
            </a:extLst>
          </p:cNvPr>
          <p:cNvSpPr txBox="1">
            <a:spLocks noChangeArrowheads="1"/>
          </p:cNvSpPr>
          <p:nvPr/>
        </p:nvSpPr>
        <p:spPr bwMode="auto">
          <a:xfrm>
            <a:off x="4038600" y="2606675"/>
            <a:ext cx="439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C00000"/>
                </a:solidFill>
                <a:effectLst/>
                <a:uLnTx/>
                <a:uFillTx/>
                <a:latin typeface="Arial" panose="020B0604020202020204" pitchFamily="34" charset="0"/>
                <a:ea typeface="+mn-ea"/>
                <a:cs typeface="+mn-cs"/>
              </a:rPr>
              <a:t>True!  Bank or Credit Union Statement</a:t>
            </a:r>
          </a:p>
        </p:txBody>
      </p:sp>
      <p:sp>
        <p:nvSpPr>
          <p:cNvPr id="16" name="TextBox 15">
            <a:extLst>
              <a:ext uri="{FF2B5EF4-FFF2-40B4-BE49-F238E27FC236}">
                <a16:creationId xmlns:a16="http://schemas.microsoft.com/office/drawing/2014/main" id="{219F1C86-4D92-4D8E-9677-1829A2AF7789}"/>
              </a:ext>
            </a:extLst>
          </p:cNvPr>
          <p:cNvSpPr txBox="1">
            <a:spLocks noChangeArrowheads="1"/>
          </p:cNvSpPr>
          <p:nvPr/>
        </p:nvSpPr>
        <p:spPr bwMode="auto">
          <a:xfrm>
            <a:off x="3397250" y="3349625"/>
            <a:ext cx="439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C00000"/>
                </a:solidFill>
                <a:effectLst/>
                <a:uLnTx/>
                <a:uFillTx/>
                <a:latin typeface="Arial" panose="020B0604020202020204" pitchFamily="34" charset="0"/>
                <a:ea typeface="+mn-ea"/>
                <a:cs typeface="+mn-cs"/>
              </a:rPr>
              <a:t>True! Bank or Credit Union Statement</a:t>
            </a:r>
          </a:p>
        </p:txBody>
      </p:sp>
      <p:sp>
        <p:nvSpPr>
          <p:cNvPr id="17" name="TextBox 16">
            <a:extLst>
              <a:ext uri="{FF2B5EF4-FFF2-40B4-BE49-F238E27FC236}">
                <a16:creationId xmlns:a16="http://schemas.microsoft.com/office/drawing/2014/main" id="{6E15C31D-06E6-4501-B120-B20246E141DD}"/>
              </a:ext>
            </a:extLst>
          </p:cNvPr>
          <p:cNvSpPr txBox="1">
            <a:spLocks noChangeArrowheads="1"/>
          </p:cNvSpPr>
          <p:nvPr/>
        </p:nvSpPr>
        <p:spPr bwMode="auto">
          <a:xfrm>
            <a:off x="2971800" y="3717925"/>
            <a:ext cx="495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1800" b="0" i="0" u="none" strike="noStrike" kern="1200" cap="none" spc="0" normalizeH="0" baseline="0" noProof="0">
                <a:ln>
                  <a:noFill/>
                </a:ln>
                <a:solidFill>
                  <a:srgbClr val="C00000"/>
                </a:solidFill>
                <a:effectLst/>
                <a:uLnTx/>
                <a:uFillTx/>
                <a:latin typeface="Arial" panose="020B0604020202020204" pitchFamily="34" charset="0"/>
                <a:ea typeface="+mn-ea"/>
                <a:cs typeface="+mn-cs"/>
              </a:rPr>
              <a:t>False!  Personal mail</a:t>
            </a:r>
          </a:p>
        </p:txBody>
      </p:sp>
      <p:sp>
        <p:nvSpPr>
          <p:cNvPr id="18" name="TextBox 17">
            <a:extLst>
              <a:ext uri="{FF2B5EF4-FFF2-40B4-BE49-F238E27FC236}">
                <a16:creationId xmlns:a16="http://schemas.microsoft.com/office/drawing/2014/main" id="{D57546B3-A9B4-434E-AD8E-270AF6314056}"/>
              </a:ext>
            </a:extLst>
          </p:cNvPr>
          <p:cNvSpPr txBox="1">
            <a:spLocks noChangeArrowheads="1"/>
          </p:cNvSpPr>
          <p:nvPr/>
        </p:nvSpPr>
        <p:spPr bwMode="auto">
          <a:xfrm>
            <a:off x="1905000" y="5472113"/>
            <a:ext cx="7391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1800" b="0" i="0" u="none" strike="noStrike" kern="1200" cap="none" spc="0" normalizeH="0" baseline="0" noProof="0">
                <a:ln>
                  <a:noFill/>
                </a:ln>
                <a:solidFill>
                  <a:srgbClr val="C00000"/>
                </a:solidFill>
                <a:effectLst/>
                <a:uLnTx/>
                <a:uFillTx/>
                <a:latin typeface="Arial" panose="020B0604020202020204" pitchFamily="34" charset="0"/>
                <a:ea typeface="+mn-ea"/>
                <a:cs typeface="+mn-cs"/>
              </a:rPr>
              <a:t>False! Yellow sticker not valid, but letter from the USPS is acceptable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11267">
                                            <p:txEl>
                                              <p:pRg st="10" end="10"/>
                                            </p:txEl>
                                          </p:spTgt>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11267">
                                            <p:txEl>
                                              <p:pRg st="11" end="11"/>
                                            </p:txEl>
                                          </p:spTgt>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11267">
                                            <p:txEl>
                                              <p:pRg st="12" end="12"/>
                                            </p:txEl>
                                          </p:spTgt>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nodeType="clickEffect">
                                  <p:stCondLst>
                                    <p:cond delay="0"/>
                                  </p:stCondLst>
                                  <p:childTnLst>
                                    <p:set>
                                      <p:cBhvr>
                                        <p:cTn id="9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A012FD81-4E46-4A05-A908-8985556B355B}"/>
              </a:ext>
            </a:extLst>
          </p:cNvPr>
          <p:cNvSpPr>
            <a:spLocks noGrp="1" noChangeArrowheads="1"/>
          </p:cNvSpPr>
          <p:nvPr>
            <p:ph type="body" idx="1"/>
          </p:nvPr>
        </p:nvSpPr>
        <p:spPr>
          <a:xfrm>
            <a:off x="381000" y="152400"/>
            <a:ext cx="8458200" cy="6553200"/>
          </a:xfrm>
        </p:spPr>
        <p:txBody>
          <a:bodyPr/>
          <a:lstStyle/>
          <a:p>
            <a:pPr marL="0" indent="0" eaLnBrk="1" hangingPunct="1">
              <a:buFont typeface="Arial" panose="020B0604020202020204" pitchFamily="34" charset="0"/>
              <a:buNone/>
              <a:defRPr/>
            </a:pPr>
            <a:r>
              <a:rPr kumimoji="1" lang="en-US" altLang="en-US" dirty="0">
                <a:solidFill>
                  <a:schemeClr val="bg1"/>
                </a:solidFill>
              </a:rPr>
              <a:t>Are the following statements about proof of residence documents True or False?</a:t>
            </a:r>
            <a:endParaRPr kumimoji="1" lang="en-US" altLang="en-US" sz="2200" dirty="0">
              <a:solidFill>
                <a:schemeClr val="bg1"/>
              </a:solidFill>
            </a:endParaRPr>
          </a:p>
          <a:p>
            <a:pPr marL="514350" indent="-514350">
              <a:buClrTx/>
              <a:buFont typeface="+mj-lt"/>
              <a:buAutoNum type="alphaLcPeriod"/>
              <a:defRPr/>
            </a:pPr>
            <a:r>
              <a:rPr lang="en-US" sz="2000" b="0" dirty="0"/>
              <a:t>Acceptable proof of residence must contain the voter's current name and residential address.  </a:t>
            </a:r>
          </a:p>
          <a:p>
            <a:pPr marL="457200" indent="-457200">
              <a:buClrTx/>
              <a:buFont typeface="+mj-lt"/>
              <a:buAutoNum type="alphaLcPeriod"/>
              <a:defRPr/>
            </a:pPr>
            <a:endParaRPr lang="en-US" sz="2000" b="0" dirty="0"/>
          </a:p>
          <a:p>
            <a:pPr marL="514350" indent="-514350">
              <a:buClrTx/>
              <a:buFont typeface="+mj-lt"/>
              <a:buAutoNum type="alphaLcPeriod"/>
              <a:defRPr/>
            </a:pPr>
            <a:r>
              <a:rPr lang="en-US" sz="2000" b="0" dirty="0"/>
              <a:t>Acceptable proof of residence must indicate whether a voter has resided at the address listed for at least 28 consecutive days. </a:t>
            </a:r>
          </a:p>
          <a:p>
            <a:pPr marL="457200" indent="-457200">
              <a:buClrTx/>
              <a:buFont typeface="+mj-lt"/>
              <a:buAutoNum type="alphaLcPeriod"/>
              <a:defRPr/>
            </a:pPr>
            <a:endParaRPr lang="en-US" sz="2000" b="0" dirty="0"/>
          </a:p>
          <a:p>
            <a:pPr marL="514350" indent="-514350">
              <a:buClrTx/>
              <a:buFont typeface="+mj-lt"/>
              <a:buAutoNum type="alphaLcPeriod"/>
              <a:defRPr/>
            </a:pPr>
            <a:r>
              <a:rPr lang="en-US" sz="2000" b="0" dirty="0"/>
              <a:t>Acceptable proof of residence must have an associated account number, such as a bank account number. </a:t>
            </a:r>
          </a:p>
          <a:p>
            <a:pPr marL="457200" indent="-457200">
              <a:buClrTx/>
              <a:buFont typeface="+mj-lt"/>
              <a:buAutoNum type="alphaLcPeriod"/>
              <a:defRPr/>
            </a:pPr>
            <a:endParaRPr lang="en-US" sz="2000" b="0" dirty="0"/>
          </a:p>
          <a:p>
            <a:pPr marL="514350" indent="-514350">
              <a:buClrTx/>
              <a:buFont typeface="+mj-lt"/>
              <a:buAutoNum type="alphaLcPeriod"/>
              <a:defRPr/>
            </a:pPr>
            <a:r>
              <a:rPr lang="en-US" sz="2000" b="0" dirty="0"/>
              <a:t>Proof of residence can be provided using an electronic device such as a smart phone. </a:t>
            </a:r>
          </a:p>
          <a:p>
            <a:pPr marL="457200" indent="-457200">
              <a:buClrTx/>
              <a:buFont typeface="+mj-lt"/>
              <a:buAutoNum type="alphaLcPeriod"/>
              <a:defRPr/>
            </a:pPr>
            <a:endParaRPr lang="en-US" sz="2000" b="0" dirty="0"/>
          </a:p>
          <a:p>
            <a:pPr marL="514350" indent="-514350">
              <a:buClrTx/>
              <a:buFont typeface="+mj-lt"/>
              <a:buAutoNum type="alphaLcPeriod"/>
              <a:defRPr/>
            </a:pPr>
            <a:r>
              <a:rPr lang="en-US" sz="2000" b="0" dirty="0"/>
              <a:t>There are some documents that can be used as both proof of residence and photo ID. </a:t>
            </a:r>
          </a:p>
          <a:p>
            <a:pPr marL="514350" indent="-514350" eaLnBrk="1" hangingPunct="1">
              <a:buClrTx/>
              <a:buFont typeface="+mj-lt"/>
              <a:buAutoNum type="alphaLcPeriod"/>
              <a:defRPr/>
            </a:pPr>
            <a:endParaRPr kumimoji="1" lang="en-US" altLang="en-US" sz="2000" b="0" dirty="0">
              <a:solidFill>
                <a:schemeClr val="bg1"/>
              </a:solidFill>
            </a:endParaRPr>
          </a:p>
          <a:p>
            <a:pPr marL="0" indent="0" eaLnBrk="1" hangingPunct="1">
              <a:buFont typeface="Arial" panose="020B0604020202020204" pitchFamily="34" charset="0"/>
              <a:buNone/>
              <a:defRPr/>
            </a:pPr>
            <a:endParaRPr kumimoji="1" lang="en-US" altLang="en-US" dirty="0">
              <a:solidFill>
                <a:srgbClr val="800000"/>
              </a:solidFill>
            </a:endParaRPr>
          </a:p>
        </p:txBody>
      </p:sp>
      <p:sp>
        <p:nvSpPr>
          <p:cNvPr id="3" name="TextBox 2">
            <a:extLst>
              <a:ext uri="{FF2B5EF4-FFF2-40B4-BE49-F238E27FC236}">
                <a16:creationId xmlns:a16="http://schemas.microsoft.com/office/drawing/2014/main" id="{3C163634-A23D-4468-861D-2C32D50B5766}"/>
              </a:ext>
            </a:extLst>
          </p:cNvPr>
          <p:cNvSpPr txBox="1">
            <a:spLocks noChangeArrowheads="1"/>
          </p:cNvSpPr>
          <p:nvPr/>
        </p:nvSpPr>
        <p:spPr bwMode="auto">
          <a:xfrm>
            <a:off x="887413" y="1741488"/>
            <a:ext cx="810418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C00000"/>
                </a:solidFill>
              </a:rPr>
              <a:t>True!  Acceptable POR must include the voter’s full name and Wisconsin address.</a:t>
            </a:r>
          </a:p>
        </p:txBody>
      </p:sp>
      <p:sp>
        <p:nvSpPr>
          <p:cNvPr id="4" name="TextBox 3">
            <a:extLst>
              <a:ext uri="{FF2B5EF4-FFF2-40B4-BE49-F238E27FC236}">
                <a16:creationId xmlns:a16="http://schemas.microsoft.com/office/drawing/2014/main" id="{DFDCB50C-963B-4AAC-9F9A-F04991469F57}"/>
              </a:ext>
            </a:extLst>
          </p:cNvPr>
          <p:cNvSpPr txBox="1">
            <a:spLocks noChangeArrowheads="1"/>
          </p:cNvSpPr>
          <p:nvPr/>
        </p:nvSpPr>
        <p:spPr bwMode="auto">
          <a:xfrm>
            <a:off x="914400" y="2689225"/>
            <a:ext cx="7315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dirty="0">
                <a:solidFill>
                  <a:srgbClr val="C00000"/>
                </a:solidFill>
              </a:rPr>
              <a:t>False!  A voter certifies that they have resided at the address listed by signing the voter registration application  </a:t>
            </a:r>
          </a:p>
        </p:txBody>
      </p:sp>
      <p:sp>
        <p:nvSpPr>
          <p:cNvPr id="5" name="TextBox 4">
            <a:extLst>
              <a:ext uri="{FF2B5EF4-FFF2-40B4-BE49-F238E27FC236}">
                <a16:creationId xmlns:a16="http://schemas.microsoft.com/office/drawing/2014/main" id="{901D1A6C-B6A6-44B2-838B-3D5382D8A5C3}"/>
              </a:ext>
            </a:extLst>
          </p:cNvPr>
          <p:cNvSpPr txBox="1">
            <a:spLocks noChangeArrowheads="1"/>
          </p:cNvSpPr>
          <p:nvPr/>
        </p:nvSpPr>
        <p:spPr bwMode="auto">
          <a:xfrm>
            <a:off x="901700" y="3776663"/>
            <a:ext cx="79375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C00000"/>
                </a:solidFill>
              </a:rPr>
              <a:t>False!  Not all acceptable forms of POR have an associated account number.</a:t>
            </a:r>
          </a:p>
        </p:txBody>
      </p:sp>
      <p:sp>
        <p:nvSpPr>
          <p:cNvPr id="6" name="TextBox 5">
            <a:extLst>
              <a:ext uri="{FF2B5EF4-FFF2-40B4-BE49-F238E27FC236}">
                <a16:creationId xmlns:a16="http://schemas.microsoft.com/office/drawing/2014/main" id="{9F1A0166-1353-4D1B-9EC9-0B876CF91099}"/>
              </a:ext>
            </a:extLst>
          </p:cNvPr>
          <p:cNvSpPr txBox="1">
            <a:spLocks noChangeArrowheads="1"/>
          </p:cNvSpPr>
          <p:nvPr/>
        </p:nvSpPr>
        <p:spPr bwMode="auto">
          <a:xfrm>
            <a:off x="887413" y="4778375"/>
            <a:ext cx="7646987"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C00000"/>
                </a:solidFill>
              </a:rPr>
              <a:t>True!  POR may be provided electronically using a smart phone or some other device.  </a:t>
            </a:r>
          </a:p>
        </p:txBody>
      </p:sp>
      <p:sp>
        <p:nvSpPr>
          <p:cNvPr id="7" name="TextBox 6">
            <a:extLst>
              <a:ext uri="{FF2B5EF4-FFF2-40B4-BE49-F238E27FC236}">
                <a16:creationId xmlns:a16="http://schemas.microsoft.com/office/drawing/2014/main" id="{1B8FDF0D-47AE-4AFC-8808-2943136F3994}"/>
              </a:ext>
            </a:extLst>
          </p:cNvPr>
          <p:cNvSpPr txBox="1">
            <a:spLocks noChangeArrowheads="1"/>
          </p:cNvSpPr>
          <p:nvPr/>
        </p:nvSpPr>
        <p:spPr bwMode="auto">
          <a:xfrm>
            <a:off x="890588" y="5826125"/>
            <a:ext cx="7620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C00000"/>
                </a:solidFill>
              </a:rPr>
              <a:t>True!  An unexpired Wisconsin driver license or state-issued ID card, for example, can be used as POR and POI if the name and address are current.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AC1FA088-ECA0-4168-9E92-718FF6E6DA56}"/>
              </a:ext>
            </a:extLst>
          </p:cNvPr>
          <p:cNvSpPr>
            <a:spLocks noGrp="1" noChangeArrowheads="1"/>
          </p:cNvSpPr>
          <p:nvPr>
            <p:ph type="body" idx="1"/>
          </p:nvPr>
        </p:nvSpPr>
        <p:spPr>
          <a:xfrm>
            <a:off x="381000" y="152400"/>
            <a:ext cx="8589963" cy="6553200"/>
          </a:xfrm>
        </p:spPr>
        <p:txBody>
          <a:bodyPr/>
          <a:lstStyle/>
          <a:p>
            <a:pPr marL="0" indent="0" eaLnBrk="1" hangingPunct="1">
              <a:buFont typeface="Arial" panose="020B0604020202020204" pitchFamily="34" charset="0"/>
              <a:buNone/>
              <a:defRPr/>
            </a:pPr>
            <a:r>
              <a:rPr kumimoji="1" lang="en-US" altLang="en-US" dirty="0">
                <a:solidFill>
                  <a:schemeClr val="bg1"/>
                </a:solidFill>
              </a:rPr>
              <a:t>Provisional voting may be used in the following situations, True or False?</a:t>
            </a:r>
            <a:endParaRPr kumimoji="1" lang="en-US" altLang="en-US" sz="2200" dirty="0">
              <a:solidFill>
                <a:schemeClr val="bg1"/>
              </a:solidFill>
            </a:endParaRPr>
          </a:p>
          <a:p>
            <a:pPr marL="514350" indent="-514350">
              <a:buClrTx/>
              <a:buFont typeface="+mj-lt"/>
              <a:buAutoNum type="alphaLcPeriod"/>
              <a:defRPr/>
            </a:pPr>
            <a:r>
              <a:rPr lang="en-US" sz="2000" b="0" dirty="0"/>
              <a:t>When the voter is in the wrong polling location.</a:t>
            </a:r>
          </a:p>
          <a:p>
            <a:pPr marL="514350" indent="-514350">
              <a:buClrTx/>
              <a:buFont typeface="+mj-lt"/>
              <a:buAutoNum type="alphaLcPeriod"/>
              <a:defRPr/>
            </a:pPr>
            <a:endParaRPr lang="en-US" sz="2000" b="0" dirty="0"/>
          </a:p>
          <a:p>
            <a:pPr marL="514350" indent="-514350">
              <a:buClrTx/>
              <a:buFont typeface="+mj-lt"/>
              <a:buAutoNum type="alphaLcPeriod"/>
              <a:defRPr/>
            </a:pPr>
            <a:r>
              <a:rPr lang="en-US" sz="2000" b="0" dirty="0"/>
              <a:t>When registering, the voter is unable or unwilling to provide their unexpired WI driver license or state-issued ID card number</a:t>
            </a:r>
          </a:p>
          <a:p>
            <a:pPr marL="457200" indent="-457200">
              <a:buClrTx/>
              <a:buFont typeface="+mj-lt"/>
              <a:buAutoNum type="alphaLcPeriod"/>
              <a:defRPr/>
            </a:pPr>
            <a:endParaRPr lang="en-US" sz="2000" b="0" dirty="0"/>
          </a:p>
          <a:p>
            <a:pPr marL="514350" indent="-514350">
              <a:buClrTx/>
              <a:buFont typeface="+mj-lt"/>
              <a:buAutoNum type="alphaLcPeriod"/>
              <a:defRPr/>
            </a:pPr>
            <a:r>
              <a:rPr lang="en-US" sz="2000" b="0" dirty="0"/>
              <a:t>When the voter can’t provide proof of residence.</a:t>
            </a:r>
          </a:p>
          <a:p>
            <a:pPr marL="457200" indent="-457200">
              <a:buClrTx/>
              <a:buFont typeface="+mj-lt"/>
              <a:buAutoNum type="alphaLcPeriod"/>
              <a:defRPr/>
            </a:pPr>
            <a:endParaRPr lang="en-US" sz="2000" b="0" dirty="0"/>
          </a:p>
          <a:p>
            <a:pPr marL="514350" indent="-514350">
              <a:buClrTx/>
              <a:buFont typeface="+mj-lt"/>
              <a:buAutoNum type="alphaLcPeriod"/>
              <a:defRPr/>
            </a:pPr>
            <a:r>
              <a:rPr lang="en-US" sz="2000" b="0" dirty="0"/>
              <a:t>When the voter is unable or unwilling to provide proof of identification.</a:t>
            </a:r>
          </a:p>
          <a:p>
            <a:pPr marL="457200" indent="-457200">
              <a:buClrTx/>
              <a:buFont typeface="+mj-lt"/>
              <a:buAutoNum type="alphaLcPeriod"/>
              <a:defRPr/>
            </a:pPr>
            <a:endParaRPr lang="en-US" sz="2000" b="0" dirty="0"/>
          </a:p>
          <a:p>
            <a:pPr marL="514350" indent="-514350">
              <a:buClrTx/>
              <a:buFont typeface="+mj-lt"/>
              <a:buAutoNum type="alphaLcPeriod"/>
              <a:defRPr/>
            </a:pPr>
            <a:r>
              <a:rPr lang="en-US" sz="2000" b="0" dirty="0"/>
              <a:t>When the voter is marked “POR Required” on the poll list and is unable to provide proof of residence.</a:t>
            </a:r>
          </a:p>
          <a:p>
            <a:pPr marL="514350" indent="-514350" eaLnBrk="1" hangingPunct="1">
              <a:buClrTx/>
              <a:buFont typeface="+mj-lt"/>
              <a:buAutoNum type="alphaLcPeriod"/>
              <a:defRPr/>
            </a:pPr>
            <a:endParaRPr kumimoji="1" lang="en-US" altLang="en-US" sz="2000" b="0" dirty="0">
              <a:solidFill>
                <a:schemeClr val="bg1"/>
              </a:solidFill>
            </a:endParaRPr>
          </a:p>
          <a:p>
            <a:pPr marL="0" indent="0" eaLnBrk="1" hangingPunct="1">
              <a:buFont typeface="Arial" panose="020B0604020202020204" pitchFamily="34" charset="0"/>
              <a:buNone/>
              <a:defRPr/>
            </a:pPr>
            <a:endParaRPr kumimoji="1" lang="en-US" altLang="en-US" dirty="0">
              <a:solidFill>
                <a:srgbClr val="800000"/>
              </a:solidFill>
            </a:endParaRPr>
          </a:p>
        </p:txBody>
      </p:sp>
      <p:sp>
        <p:nvSpPr>
          <p:cNvPr id="3" name="TextBox 2">
            <a:extLst>
              <a:ext uri="{FF2B5EF4-FFF2-40B4-BE49-F238E27FC236}">
                <a16:creationId xmlns:a16="http://schemas.microsoft.com/office/drawing/2014/main" id="{F4EAB1A1-FE7B-4B67-99A8-0199D7EBEA1D}"/>
              </a:ext>
            </a:extLst>
          </p:cNvPr>
          <p:cNvSpPr txBox="1">
            <a:spLocks noChangeArrowheads="1"/>
          </p:cNvSpPr>
          <p:nvPr/>
        </p:nvSpPr>
        <p:spPr bwMode="auto">
          <a:xfrm>
            <a:off x="920750" y="1333500"/>
            <a:ext cx="790416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False!  A provisional ballot may not be issued if the voter is in the wrong polling place.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7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7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7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FA09F2CF-2AD6-457C-B713-0F1E13615387}"/>
              </a:ext>
            </a:extLst>
          </p:cNvPr>
          <p:cNvSpPr txBox="1">
            <a:spLocks noChangeArrowheads="1"/>
          </p:cNvSpPr>
          <p:nvPr/>
        </p:nvSpPr>
        <p:spPr bwMode="auto">
          <a:xfrm>
            <a:off x="908050" y="2381250"/>
            <a:ext cx="7315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0" i="0" u="none" strike="noStrike" kern="1200" cap="none" spc="0" normalizeH="0" baseline="0" noProof="0">
                <a:ln>
                  <a:noFill/>
                </a:ln>
                <a:solidFill>
                  <a:srgbClr val="C00000"/>
                </a:solidFill>
                <a:effectLst/>
                <a:uLnTx/>
                <a:uFillTx/>
                <a:latin typeface="Arial" panose="020B0604020202020204" pitchFamily="34" charset="0"/>
                <a:ea typeface="+mn-ea"/>
                <a:cs typeface="+mn-cs"/>
              </a:rPr>
              <a:t>True!  A voter may cast a provisional ballot if they have been issued a WI driver license or state ID card and can’t or won’t provide the number.</a:t>
            </a:r>
          </a:p>
        </p:txBody>
      </p:sp>
      <p:sp>
        <p:nvSpPr>
          <p:cNvPr id="5" name="TextBox 4">
            <a:extLst>
              <a:ext uri="{FF2B5EF4-FFF2-40B4-BE49-F238E27FC236}">
                <a16:creationId xmlns:a16="http://schemas.microsoft.com/office/drawing/2014/main" id="{9838D42E-7C24-4576-956D-76022D00C4A6}"/>
              </a:ext>
            </a:extLst>
          </p:cNvPr>
          <p:cNvSpPr txBox="1">
            <a:spLocks noChangeArrowheads="1"/>
          </p:cNvSpPr>
          <p:nvPr/>
        </p:nvSpPr>
        <p:spPr bwMode="auto">
          <a:xfrm>
            <a:off x="887413" y="3138488"/>
            <a:ext cx="79375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0" i="0" u="none" strike="noStrike" kern="1200" cap="none" spc="0" normalizeH="0" baseline="0" noProof="0">
                <a:ln>
                  <a:noFill/>
                </a:ln>
                <a:solidFill>
                  <a:srgbClr val="C00000"/>
                </a:solidFill>
                <a:effectLst/>
                <a:uLnTx/>
                <a:uFillTx/>
                <a:latin typeface="Arial" panose="020B0604020202020204" pitchFamily="34" charset="0"/>
                <a:ea typeface="+mn-ea"/>
                <a:cs typeface="+mn-cs"/>
              </a:rPr>
              <a:t>False!  A provisional ballot may not be issued if the voter cannot provide proof of residence at the polls on Election Day.</a:t>
            </a:r>
          </a:p>
        </p:txBody>
      </p:sp>
      <p:sp>
        <p:nvSpPr>
          <p:cNvPr id="6" name="TextBox 5">
            <a:extLst>
              <a:ext uri="{FF2B5EF4-FFF2-40B4-BE49-F238E27FC236}">
                <a16:creationId xmlns:a16="http://schemas.microsoft.com/office/drawing/2014/main" id="{BD64C212-9267-4A38-A893-C95A7D5781BA}"/>
              </a:ext>
            </a:extLst>
          </p:cNvPr>
          <p:cNvSpPr txBox="1">
            <a:spLocks noChangeArrowheads="1"/>
          </p:cNvSpPr>
          <p:nvPr/>
        </p:nvSpPr>
        <p:spPr bwMode="auto">
          <a:xfrm>
            <a:off x="893763" y="3879850"/>
            <a:ext cx="76469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0" i="0" u="none" strike="noStrike" kern="1200" cap="none" spc="0" normalizeH="0" baseline="0" noProof="0">
                <a:ln>
                  <a:noFill/>
                </a:ln>
                <a:solidFill>
                  <a:srgbClr val="C00000"/>
                </a:solidFill>
                <a:effectLst/>
                <a:uLnTx/>
                <a:uFillTx/>
                <a:latin typeface="Arial" panose="020B0604020202020204" pitchFamily="34" charset="0"/>
                <a:ea typeface="+mn-ea"/>
                <a:cs typeface="+mn-cs"/>
              </a:rPr>
              <a:t>True!  A voter may cast a provisional ballot if they can’t or won’t provide proof of identification.</a:t>
            </a:r>
          </a:p>
        </p:txBody>
      </p:sp>
      <p:sp>
        <p:nvSpPr>
          <p:cNvPr id="7" name="TextBox 6">
            <a:extLst>
              <a:ext uri="{FF2B5EF4-FFF2-40B4-BE49-F238E27FC236}">
                <a16:creationId xmlns:a16="http://schemas.microsoft.com/office/drawing/2014/main" id="{2546D1C0-2452-4319-BE0D-8003580157C2}"/>
              </a:ext>
            </a:extLst>
          </p:cNvPr>
          <p:cNvSpPr txBox="1">
            <a:spLocks noChangeArrowheads="1"/>
          </p:cNvSpPr>
          <p:nvPr/>
        </p:nvSpPr>
        <p:spPr bwMode="auto">
          <a:xfrm>
            <a:off x="908050" y="4881563"/>
            <a:ext cx="7620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Bonus</a:t>
            </a:r>
            <a:r>
              <a:rPr kumimoji="0" lang="en-US" altLang="en-US" sz="1700" b="0" i="0" u="none" strike="noStrike" kern="1200" cap="none" spc="0" normalizeH="0" noProof="0" dirty="0">
                <a:ln>
                  <a:noFill/>
                </a:ln>
                <a:solidFill>
                  <a:srgbClr val="C00000"/>
                </a:solidFill>
                <a:effectLst/>
                <a:uLnTx/>
                <a:uFillTx/>
                <a:latin typeface="Arial" panose="020B0604020202020204" pitchFamily="34" charset="0"/>
                <a:ea typeface="+mn-ea"/>
                <a:cs typeface="+mn-cs"/>
              </a:rPr>
              <a:t> question.  F</a:t>
            </a:r>
            <a:r>
              <a:rPr kumimoji="0" lang="en-US" altLang="en-US" sz="17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alse!  This notation no longer appears on the poll list and is not a valid reason to be issued a provisional ballot.  </a:t>
            </a:r>
          </a:p>
        </p:txBody>
      </p:sp>
      <p:pic>
        <p:nvPicPr>
          <p:cNvPr id="56328" name="Picture 4" descr="MCj04242340000[1]">
            <a:extLst>
              <a:ext uri="{FF2B5EF4-FFF2-40B4-BE49-F238E27FC236}">
                <a16:creationId xmlns:a16="http://schemas.microsoft.com/office/drawing/2014/main" id="{85C66CA8-8334-4D72-B0BD-389064001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650" y="5259388"/>
            <a:ext cx="1295400"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Text Box 8"/>
          <p:cNvSpPr txBox="1">
            <a:spLocks noChangeArrowheads="1"/>
          </p:cNvSpPr>
          <p:nvPr/>
        </p:nvSpPr>
        <p:spPr bwMode="auto">
          <a:xfrm>
            <a:off x="1447800" y="2304979"/>
            <a:ext cx="6324600" cy="923330"/>
          </a:xfrm>
          <a:prstGeom prst="rect">
            <a:avLst/>
          </a:prstGeom>
          <a:noFill/>
          <a:ln>
            <a:noFill/>
          </a:ln>
          <a:effectLst/>
        </p:spPr>
        <p:txBody>
          <a:bodyPr wrap="square">
            <a:spAutoFit/>
          </a:bodyPr>
          <a:lstStyle>
            <a:lvl1pPr eaLnBrk="0" hangingPunct="0">
              <a:spcBef>
                <a:spcPct val="20000"/>
              </a:spcBef>
              <a:buClr>
                <a:schemeClr val="hlink"/>
              </a:buClr>
              <a:buFont typeface="Arial" pitchFamily="34" charset="0"/>
              <a:buChar char="■"/>
              <a:defRPr sz="2800" b="1">
                <a:solidFill>
                  <a:srgbClr val="000000"/>
                </a:solidFill>
                <a:latin typeface="Arial" pitchFamily="34" charset="0"/>
              </a:defRPr>
            </a:lvl1pPr>
            <a:lvl2pPr marL="742950" indent="-285750" eaLnBrk="0" hangingPunct="0">
              <a:spcBef>
                <a:spcPct val="20000"/>
              </a:spcBef>
              <a:buClr>
                <a:schemeClr val="hlink"/>
              </a:buClr>
              <a:buChar char="–"/>
              <a:defRPr sz="2400">
                <a:solidFill>
                  <a:srgbClr val="000000"/>
                </a:solidFill>
                <a:latin typeface="Arial" pitchFamily="34" charset="0"/>
              </a:defRPr>
            </a:lvl2pPr>
            <a:lvl3pPr marL="1143000" indent="-228600" eaLnBrk="0" hangingPunct="0">
              <a:spcBef>
                <a:spcPct val="20000"/>
              </a:spcBef>
              <a:buClr>
                <a:schemeClr val="hlink"/>
              </a:buClr>
              <a:buFont typeface="Arial" pitchFamily="34" charset="0"/>
              <a:buChar char="■"/>
              <a:defRPr sz="2200">
                <a:solidFill>
                  <a:srgbClr val="000000"/>
                </a:solidFill>
                <a:latin typeface="Arial" pitchFamily="34" charset="0"/>
              </a:defRPr>
            </a:lvl3pPr>
            <a:lvl4pPr marL="1600200" indent="-228600" eaLnBrk="0" hangingPunct="0">
              <a:spcBef>
                <a:spcPct val="20000"/>
              </a:spcBef>
              <a:buClr>
                <a:schemeClr val="hlink"/>
              </a:buClr>
              <a:buChar char="–"/>
              <a:defRPr sz="2000">
                <a:solidFill>
                  <a:srgbClr val="000000"/>
                </a:solidFill>
                <a:latin typeface="Arial" pitchFamily="34" charset="0"/>
              </a:defRPr>
            </a:lvl4pPr>
            <a:lvl5pPr marL="2057400" indent="-228600" eaLnBrk="0" hangingPunct="0">
              <a:spcBef>
                <a:spcPct val="20000"/>
              </a:spcBef>
              <a:buClr>
                <a:schemeClr val="hlink"/>
              </a:buClr>
              <a:buFont typeface="Wingdings" pitchFamily="2" charset="2"/>
              <a:buChar char="l"/>
              <a:defRPr>
                <a:solidFill>
                  <a:srgbClr val="000000"/>
                </a:solidFill>
                <a:latin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l"/>
              <a:defRPr>
                <a:solidFill>
                  <a:srgbClr val="000000"/>
                </a:solidFill>
                <a:latin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l"/>
              <a:defRPr>
                <a:solidFill>
                  <a:srgbClr val="000000"/>
                </a:solidFill>
                <a:latin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l"/>
              <a:defRPr>
                <a:solidFill>
                  <a:srgbClr val="000000"/>
                </a:solidFill>
                <a:latin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l"/>
              <a:defRPr>
                <a:solidFill>
                  <a:srgbClr val="000000"/>
                </a:solidFill>
                <a:latin typeface="Arial" pitchFamily="34" charset="0"/>
              </a:defRPr>
            </a:lvl9pPr>
          </a:lstStyle>
          <a:p>
            <a:pPr algn="ctr" eaLnBrk="1" hangingPunct="1">
              <a:spcBef>
                <a:spcPct val="0"/>
              </a:spcBef>
              <a:buClrTx/>
              <a:buFontTx/>
              <a:buNone/>
            </a:pPr>
            <a:r>
              <a:rPr lang="en-US" altLang="en-US" sz="5400" dirty="0">
                <a:solidFill>
                  <a:schemeClr val="tx1"/>
                </a:solidFill>
                <a:latin typeface="Arial Black" panose="020B0A04020102020204" pitchFamily="34" charset="0"/>
              </a:rPr>
              <a:t>Questions?</a:t>
            </a:r>
          </a:p>
        </p:txBody>
      </p:sp>
      <p:grpSp>
        <p:nvGrpSpPr>
          <p:cNvPr id="14" name="Group 13"/>
          <p:cNvGrpSpPr/>
          <p:nvPr/>
        </p:nvGrpSpPr>
        <p:grpSpPr>
          <a:xfrm>
            <a:off x="8084289" y="76201"/>
            <a:ext cx="835985" cy="769278"/>
            <a:chOff x="7924800" y="76201"/>
            <a:chExt cx="971550" cy="990600"/>
          </a:xfrm>
        </p:grpSpPr>
        <p:grpSp>
          <p:nvGrpSpPr>
            <p:cNvPr id="15" name="Group 14"/>
            <p:cNvGrpSpPr/>
            <p:nvPr/>
          </p:nvGrpSpPr>
          <p:grpSpPr>
            <a:xfrm>
              <a:off x="7924800" y="76201"/>
              <a:ext cx="971550" cy="990600"/>
              <a:chOff x="4724400" y="2590800"/>
              <a:chExt cx="1123950" cy="1069227"/>
            </a:xfrm>
          </p:grpSpPr>
          <p:pic>
            <p:nvPicPr>
              <p:cNvPr id="17" name="Picture 2" descr="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90800"/>
                <a:ext cx="1123950" cy="1069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8" name="TextBox 17"/>
              <p:cNvSpPr txBox="1"/>
              <p:nvPr/>
            </p:nvSpPr>
            <p:spPr>
              <a:xfrm>
                <a:off x="4739092" y="2793207"/>
                <a:ext cx="969681" cy="427783"/>
              </a:xfrm>
              <a:prstGeom prst="rect">
                <a:avLst/>
              </a:prstGeom>
              <a:noFill/>
            </p:spPr>
            <p:txBody>
              <a:bodyPr wrap="square" rtlCol="0">
                <a:spAutoFit/>
              </a:bodyPr>
              <a:lstStyle/>
              <a:p>
                <a:pPr algn="ctr"/>
                <a:endParaRPr lang="en-US" sz="1400" dirty="0"/>
              </a:p>
            </p:txBody>
          </p:sp>
        </p:grpSp>
        <p:sp>
          <p:nvSpPr>
            <p:cNvPr id="16" name="TextBox 15"/>
            <p:cNvSpPr txBox="1"/>
            <p:nvPr/>
          </p:nvSpPr>
          <p:spPr>
            <a:xfrm>
              <a:off x="7967791" y="393155"/>
              <a:ext cx="885567" cy="356692"/>
            </a:xfrm>
            <a:prstGeom prst="rect">
              <a:avLst/>
            </a:prstGeom>
            <a:noFill/>
          </p:spPr>
          <p:txBody>
            <a:bodyPr wrap="square" rtlCol="0">
              <a:spAutoFit/>
            </a:bodyPr>
            <a:lstStyle/>
            <a:p>
              <a:pPr algn="ctr"/>
              <a:r>
                <a:rPr lang="en-US" sz="1200" b="1" dirty="0"/>
                <a:t>WEC</a:t>
              </a:r>
            </a:p>
          </p:txBody>
        </p:sp>
      </p:gr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152400" y="1219200"/>
            <a:ext cx="8767874" cy="4788092"/>
          </a:xfrm>
        </p:spPr>
        <p:txBody>
          <a:bodyPr>
            <a:normAutofit lnSpcReduction="10000"/>
          </a:bodyPr>
          <a:lstStyle/>
          <a:p>
            <a:pPr eaLnBrk="1" hangingPunct="1">
              <a:lnSpc>
                <a:spcPct val="90000"/>
              </a:lnSpc>
              <a:buFont typeface="Arial" pitchFamily="34" charset="0"/>
              <a:buNone/>
            </a:pPr>
            <a:endParaRPr lang="en-US" altLang="en-US" sz="13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Lists all blank, challenged, damaged, defective, overvoted, objected to, provisional and rejected ballots, etc.  </a:t>
            </a:r>
          </a:p>
          <a:p>
            <a:pPr marL="713232" lvl="1" indent="-457200">
              <a:buFont typeface="Wingdings" panose="05000000000000000000" pitchFamily="2" charset="2"/>
              <a:buChar char="§"/>
            </a:pPr>
            <a:endParaRPr lang="en-US" altLang="en-US" sz="2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Lists voter statistics such as number of voters, absentee and provisional ballots</a:t>
            </a:r>
          </a:p>
          <a:p>
            <a:pPr marL="713232" lvl="1" indent="-457200">
              <a:buFont typeface="Wingdings" panose="05000000000000000000" pitchFamily="2" charset="2"/>
              <a:buChar char="§"/>
            </a:pPr>
            <a:endParaRPr lang="en-US" altLang="en-US" sz="2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Lists seal numbers from voting equipment</a:t>
            </a:r>
          </a:p>
          <a:p>
            <a:pPr marL="713232" lvl="1" indent="-457200">
              <a:buFont typeface="Wingdings" panose="05000000000000000000" pitchFamily="2" charset="2"/>
              <a:buChar char="§"/>
            </a:pPr>
            <a:endParaRPr lang="en-US" altLang="en-US" sz="2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Lists certification of results from chief inspectors and election inspectors who worked at the polls.  </a:t>
            </a:r>
          </a:p>
          <a:p>
            <a:pPr marL="713232" lvl="1" indent="-457200">
              <a:buFont typeface="Wingdings" panose="05000000000000000000" pitchFamily="2" charset="2"/>
              <a:buChar char="§"/>
            </a:pPr>
            <a:endParaRPr lang="en-US" sz="34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lvl="2"/>
            <a:endParaRPr lang="en-US" sz="1200" dirty="0">
              <a:latin typeface="Arial" panose="020B0604020202020204" pitchFamily="34" charset="0"/>
              <a:cs typeface="Arial" panose="020B0604020202020204" pitchFamily="34" charset="0"/>
            </a:endParaRPr>
          </a:p>
          <a:p>
            <a:pPr marL="598932" lvl="1" indent="-342900">
              <a:buFont typeface="Arial" panose="020B0604020202020204" pitchFamily="34" charset="0"/>
              <a:buChar char="•"/>
            </a:pPr>
            <a:endParaRPr lang="en-US" altLang="en-US" sz="3200" dirty="0">
              <a:latin typeface="Arial" panose="020B0604020202020204" pitchFamily="34" charset="0"/>
              <a:cs typeface="Arial" panose="020B0604020202020204" pitchFamily="34" charset="0"/>
            </a:endParaRPr>
          </a:p>
          <a:p>
            <a:pPr marL="950976" lvl="2" indent="-457200">
              <a:buFont typeface="Arial" panose="020B0604020202020204" pitchFamily="34" charset="0"/>
              <a:buChar char="−"/>
            </a:pPr>
            <a:endParaRPr lang="en-US" altLang="en-US" sz="400" dirty="0">
              <a:latin typeface="Arial" panose="020B0604020202020204" pitchFamily="34" charset="0"/>
              <a:cs typeface="Arial" panose="020B0604020202020204" pitchFamily="34" charset="0"/>
            </a:endParaRPr>
          </a:p>
          <a:p>
            <a:pPr marL="137160" indent="0">
              <a:buNone/>
            </a:pPr>
            <a:endParaRPr lang="en-US" altLang="en-US" sz="2800" dirty="0">
              <a:latin typeface="Arial" panose="020B0604020202020204" pitchFamily="34" charset="0"/>
              <a:cs typeface="Arial" panose="020B0604020202020204" pitchFamily="34" charset="0"/>
            </a:endParaRPr>
          </a:p>
          <a:p>
            <a:pPr marL="109728" indent="0">
              <a:buNone/>
            </a:pPr>
            <a:endParaRPr lang="en-US" altLang="en-US" sz="2800" dirty="0">
              <a:latin typeface="Arial" panose="020B0604020202020204" pitchFamily="34" charset="0"/>
              <a:cs typeface="Arial" panose="020B0604020202020204" pitchFamily="34" charset="0"/>
            </a:endParaRPr>
          </a:p>
          <a:p>
            <a:pPr marL="109728" indent="0">
              <a:buNone/>
            </a:pPr>
            <a:endParaRPr lang="en-US" altLang="en-US" sz="2800" dirty="0">
              <a:latin typeface="Arial" panose="020B0604020202020204" pitchFamily="34" charset="0"/>
              <a:cs typeface="Arial" panose="020B0604020202020204" pitchFamily="34" charset="0"/>
            </a:endParaRPr>
          </a:p>
          <a:p>
            <a:pPr marL="109728" indent="0">
              <a:buNone/>
            </a:pPr>
            <a:endParaRPr lang="en-US" altLang="en-US" sz="2800" dirty="0">
              <a:latin typeface="Arial" panose="020B0604020202020204" pitchFamily="34" charset="0"/>
              <a:cs typeface="Arial" panose="020B0604020202020204" pitchFamily="34" charset="0"/>
            </a:endParaRPr>
          </a:p>
          <a:p>
            <a:pPr lvl="1" eaLnBrk="1" hangingPunct="1"/>
            <a:endParaRPr lang="en-US" altLang="en-US" sz="2800" dirty="0">
              <a:latin typeface="Arial" panose="020B0604020202020204" pitchFamily="34" charset="0"/>
              <a:cs typeface="Arial" panose="020B0604020202020204" pitchFamily="34" charset="0"/>
            </a:endParaRPr>
          </a:p>
        </p:txBody>
      </p:sp>
      <p:sp>
        <p:nvSpPr>
          <p:cNvPr id="50178" name="Rectangle 2"/>
          <p:cNvSpPr>
            <a:spLocks noGrp="1" noChangeArrowheads="1"/>
          </p:cNvSpPr>
          <p:nvPr>
            <p:ph type="title"/>
          </p:nvPr>
        </p:nvSpPr>
        <p:spPr>
          <a:xfrm>
            <a:off x="914400" y="277813"/>
            <a:ext cx="7772400" cy="1093787"/>
          </a:xfrm>
        </p:spPr>
        <p:txBody>
          <a:bodyPr>
            <a:normAutofit/>
          </a:bodyPr>
          <a:lstStyle/>
          <a:p>
            <a:pPr algn="ctr" eaLnBrk="1" hangingPunct="1"/>
            <a:r>
              <a:rPr lang="en-US" altLang="en-US" sz="4400" dirty="0">
                <a:solidFill>
                  <a:schemeClr val="tx1"/>
                </a:solidFill>
                <a:effectLst/>
                <a:latin typeface="Arial Black" panose="020B0A04020102020204" pitchFamily="34" charset="0"/>
              </a:rPr>
              <a:t>Inspectors’ Statement </a:t>
            </a:r>
          </a:p>
        </p:txBody>
      </p:sp>
      <p:grpSp>
        <p:nvGrpSpPr>
          <p:cNvPr id="10" name="Group 9"/>
          <p:cNvGrpSpPr/>
          <p:nvPr/>
        </p:nvGrpSpPr>
        <p:grpSpPr>
          <a:xfrm>
            <a:off x="8229600" y="76201"/>
            <a:ext cx="690674" cy="769278"/>
            <a:chOff x="7924800" y="76201"/>
            <a:chExt cx="971550" cy="990600"/>
          </a:xfrm>
        </p:grpSpPr>
        <p:grpSp>
          <p:nvGrpSpPr>
            <p:cNvPr id="11" name="Group 10"/>
            <p:cNvGrpSpPr/>
            <p:nvPr/>
          </p:nvGrpSpPr>
          <p:grpSpPr>
            <a:xfrm>
              <a:off x="7924800" y="76201"/>
              <a:ext cx="971550" cy="990600"/>
              <a:chOff x="4724400" y="2590800"/>
              <a:chExt cx="1123950" cy="1069227"/>
            </a:xfrm>
          </p:grpSpPr>
          <p:pic>
            <p:nvPicPr>
              <p:cNvPr id="13" name="Picture 2" descr="W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590800"/>
                <a:ext cx="1123950" cy="1069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4" name="TextBox 13"/>
              <p:cNvSpPr txBox="1"/>
              <p:nvPr/>
            </p:nvSpPr>
            <p:spPr>
              <a:xfrm>
                <a:off x="4739092" y="2793207"/>
                <a:ext cx="969681" cy="427783"/>
              </a:xfrm>
              <a:prstGeom prst="rect">
                <a:avLst/>
              </a:prstGeom>
              <a:noFill/>
            </p:spPr>
            <p:txBody>
              <a:bodyPr wrap="square" rtlCol="0">
                <a:spAutoFit/>
              </a:bodyPr>
              <a:lstStyle/>
              <a:p>
                <a:pPr algn="ctr"/>
                <a:endParaRPr lang="en-US" sz="1400" dirty="0"/>
              </a:p>
            </p:txBody>
          </p:sp>
        </p:grpSp>
        <p:sp>
          <p:nvSpPr>
            <p:cNvPr id="12" name="TextBox 11"/>
            <p:cNvSpPr txBox="1"/>
            <p:nvPr/>
          </p:nvSpPr>
          <p:spPr>
            <a:xfrm>
              <a:off x="7967791" y="393155"/>
              <a:ext cx="885567" cy="356692"/>
            </a:xfrm>
            <a:prstGeom prst="rect">
              <a:avLst/>
            </a:prstGeom>
            <a:noFill/>
          </p:spPr>
          <p:txBody>
            <a:bodyPr wrap="square" rtlCol="0">
              <a:spAutoFit/>
            </a:bodyPr>
            <a:lstStyle/>
            <a:p>
              <a:pPr algn="ctr"/>
              <a:r>
                <a:rPr lang="en-US" sz="1200" b="1" dirty="0"/>
                <a:t>WEC</a:t>
              </a:r>
            </a:p>
          </p:txBody>
        </p:sp>
      </p:grpSp>
      <p:sp>
        <p:nvSpPr>
          <p:cNvPr id="15" name="AutoShape 4">
            <a:extLst>
              <a:ext uri="{FF2B5EF4-FFF2-40B4-BE49-F238E27FC236}">
                <a16:creationId xmlns:a16="http://schemas.microsoft.com/office/drawing/2014/main" id="{E7DB7D78-8ADC-45CF-AEF7-85A79051D2E8}"/>
              </a:ext>
            </a:extLst>
          </p:cNvPr>
          <p:cNvSpPr>
            <a:spLocks noChangeArrowheads="1"/>
          </p:cNvSpPr>
          <p:nvPr/>
        </p:nvSpPr>
        <p:spPr bwMode="auto">
          <a:xfrm>
            <a:off x="7387389" y="5285065"/>
            <a:ext cx="1828800" cy="1600200"/>
          </a:xfrm>
          <a:prstGeom prst="star5">
            <a:avLst>
              <a:gd name="adj" fmla="val 19098"/>
              <a:gd name="hf" fmla="val 105146"/>
              <a:gd name="vf" fmla="val 110557"/>
            </a:avLst>
          </a:prstGeom>
          <a:solidFill>
            <a:srgbClr val="969696"/>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dirty="0">
              <a:latin typeface="Arial" charset="0"/>
            </a:endParaRPr>
          </a:p>
        </p:txBody>
      </p:sp>
    </p:spTree>
    <p:extLst>
      <p:ext uri="{BB962C8B-B14F-4D97-AF65-F5344CB8AC3E}">
        <p14:creationId xmlns:p14="http://schemas.microsoft.com/office/powerpoint/2010/main" val="807639727"/>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D98AD2D7-CC42-467F-A4A9-E8F4061A175B}"/>
              </a:ext>
            </a:extLst>
          </p:cNvPr>
          <p:cNvSpPr>
            <a:spLocks noGrp="1" noChangeArrowheads="1"/>
          </p:cNvSpPr>
          <p:nvPr>
            <p:ph type="title"/>
          </p:nvPr>
        </p:nvSpPr>
        <p:spPr/>
        <p:txBody>
          <a:bodyPr/>
          <a:lstStyle/>
          <a:p>
            <a:pPr eaLnBrk="1" hangingPunct="1"/>
            <a:r>
              <a:rPr lang="en-US" altLang="en-US" dirty="0"/>
              <a:t>Sample Inspectors’ Statement </a:t>
            </a:r>
          </a:p>
        </p:txBody>
      </p:sp>
      <p:pic>
        <p:nvPicPr>
          <p:cNvPr id="195587" name="Picture 10">
            <a:extLst>
              <a:ext uri="{FF2B5EF4-FFF2-40B4-BE49-F238E27FC236}">
                <a16:creationId xmlns:a16="http://schemas.microsoft.com/office/drawing/2014/main" id="{1EEE3FEB-0F0A-43C5-B488-097694D7DC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100" y="1447800"/>
            <a:ext cx="37211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5588" name="Picture 11">
            <a:extLst>
              <a:ext uri="{FF2B5EF4-FFF2-40B4-BE49-F238E27FC236}">
                <a16:creationId xmlns:a16="http://schemas.microsoft.com/office/drawing/2014/main" id="{04CF479E-AB97-43D3-81C6-CF9C6D09B4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447800"/>
            <a:ext cx="3557588"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260719" y="991104"/>
            <a:ext cx="8622562" cy="5544555"/>
          </a:xfrm>
        </p:spPr>
        <p:txBody>
          <a:bodyPr>
            <a:normAutofit/>
          </a:bodyPr>
          <a:lstStyle/>
          <a:p>
            <a:pPr eaLnBrk="1" hangingPunct="1">
              <a:lnSpc>
                <a:spcPct val="90000"/>
              </a:lnSpc>
              <a:buFont typeface="Arial" pitchFamily="34" charset="0"/>
              <a:buNone/>
            </a:pPr>
            <a:endParaRPr lang="en-US" altLang="en-US" sz="13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r>
              <a:rPr lang="en-US" sz="3200" dirty="0">
                <a:latin typeface="Arial" panose="020B0604020202020204" pitchFamily="34" charset="0"/>
                <a:cs typeface="Arial" panose="020B0604020202020204" pitchFamily="34" charset="0"/>
              </a:rPr>
              <a:t>List the polling place details (ward, municipality, county) and election date.  </a:t>
            </a:r>
          </a:p>
          <a:p>
            <a:pPr marL="713232" lvl="1" indent="-457200">
              <a:buFont typeface="Wingdings" panose="05000000000000000000" pitchFamily="2" charset="2"/>
              <a:buChar char="§"/>
            </a:pPr>
            <a:r>
              <a:rPr lang="en-US" sz="3200" dirty="0">
                <a:latin typeface="Arial" panose="020B0604020202020204" pitchFamily="34" charset="0"/>
                <a:cs typeface="Arial" panose="020B0604020202020204" pitchFamily="34" charset="0"/>
              </a:rPr>
              <a:t>The clerk lists the VE voting unit # and tamper-evident seal numbers as part of the pre-election testing of the voting equipment.  </a:t>
            </a:r>
          </a:p>
          <a:p>
            <a:pPr marL="713232" lvl="1" indent="-457200">
              <a:buFont typeface="Wingdings" panose="05000000000000000000" pitchFamily="2" charset="2"/>
              <a:buChar char="§"/>
            </a:pPr>
            <a:r>
              <a:rPr lang="en-US" sz="3200" dirty="0">
                <a:latin typeface="Arial" panose="020B0604020202020204" pitchFamily="34" charset="0"/>
                <a:cs typeface="Arial" panose="020B0604020202020204" pitchFamily="34" charset="0"/>
              </a:rPr>
              <a:t>The Chief Inspector verifies the numbers against the EL-104 before the polls open; initials form</a:t>
            </a:r>
          </a:p>
          <a:p>
            <a:pPr marL="950976" lvl="2"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  If numbers are missing, contact the clerk.  </a:t>
            </a:r>
          </a:p>
          <a:p>
            <a:pPr marL="713232" lvl="1" indent="-457200">
              <a:buFont typeface="Wingdings" panose="05000000000000000000" pitchFamily="2" charset="2"/>
              <a:buChar char="§"/>
            </a:pPr>
            <a:endParaRPr lang="en-US" sz="5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altLang="en-US" sz="36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sz="26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lvl="2"/>
            <a:endParaRPr lang="en-US" sz="1200" dirty="0">
              <a:latin typeface="Arial" panose="020B0604020202020204" pitchFamily="34" charset="0"/>
              <a:cs typeface="Arial" panose="020B0604020202020204" pitchFamily="34" charset="0"/>
            </a:endParaRPr>
          </a:p>
          <a:p>
            <a:pPr marL="598932" lvl="1" indent="-342900">
              <a:buFont typeface="Arial" panose="020B0604020202020204" pitchFamily="34" charset="0"/>
              <a:buChar char="•"/>
            </a:pPr>
            <a:endParaRPr lang="en-US" altLang="en-US" sz="3200" dirty="0">
              <a:latin typeface="Arial" panose="020B0604020202020204" pitchFamily="34" charset="0"/>
              <a:cs typeface="Arial" panose="020B0604020202020204" pitchFamily="34" charset="0"/>
            </a:endParaRPr>
          </a:p>
          <a:p>
            <a:pPr marL="950976" lvl="2" indent="-457200">
              <a:buFont typeface="Arial" panose="020B0604020202020204" pitchFamily="34" charset="0"/>
              <a:buChar char="−"/>
            </a:pPr>
            <a:endParaRPr lang="en-US" altLang="en-US" sz="400" dirty="0">
              <a:latin typeface="Arial" panose="020B0604020202020204" pitchFamily="34" charset="0"/>
              <a:cs typeface="Arial" panose="020B0604020202020204" pitchFamily="34" charset="0"/>
            </a:endParaRPr>
          </a:p>
          <a:p>
            <a:pPr marL="137160" indent="0">
              <a:buNone/>
            </a:pPr>
            <a:endParaRPr lang="en-US" altLang="en-US" sz="2800" dirty="0">
              <a:latin typeface="Arial" panose="020B0604020202020204" pitchFamily="34" charset="0"/>
              <a:cs typeface="Arial" panose="020B0604020202020204" pitchFamily="34" charset="0"/>
            </a:endParaRPr>
          </a:p>
          <a:p>
            <a:pPr marL="109728" indent="0">
              <a:buNone/>
            </a:pPr>
            <a:endParaRPr lang="en-US" altLang="en-US" sz="2800" dirty="0">
              <a:latin typeface="Arial" panose="020B0604020202020204" pitchFamily="34" charset="0"/>
              <a:cs typeface="Arial" panose="020B0604020202020204" pitchFamily="34" charset="0"/>
            </a:endParaRPr>
          </a:p>
          <a:p>
            <a:pPr marL="109728" indent="0">
              <a:buNone/>
            </a:pPr>
            <a:endParaRPr lang="en-US" altLang="en-US" sz="2800" dirty="0">
              <a:latin typeface="Arial" panose="020B0604020202020204" pitchFamily="34" charset="0"/>
              <a:cs typeface="Arial" panose="020B0604020202020204" pitchFamily="34" charset="0"/>
            </a:endParaRPr>
          </a:p>
          <a:p>
            <a:pPr marL="109728" indent="0">
              <a:buNone/>
            </a:pPr>
            <a:endParaRPr lang="en-US" altLang="en-US" sz="2800" dirty="0">
              <a:latin typeface="Arial" panose="020B0604020202020204" pitchFamily="34" charset="0"/>
              <a:cs typeface="Arial" panose="020B0604020202020204" pitchFamily="34" charset="0"/>
            </a:endParaRPr>
          </a:p>
          <a:p>
            <a:pPr lvl="1" eaLnBrk="1" hangingPunct="1"/>
            <a:endParaRPr lang="en-US" altLang="en-US" sz="2800" dirty="0">
              <a:latin typeface="Arial" panose="020B0604020202020204" pitchFamily="34" charset="0"/>
              <a:cs typeface="Arial" panose="020B0604020202020204" pitchFamily="34" charset="0"/>
            </a:endParaRPr>
          </a:p>
        </p:txBody>
      </p:sp>
      <p:sp>
        <p:nvSpPr>
          <p:cNvPr id="50178" name="Rectangle 2"/>
          <p:cNvSpPr>
            <a:spLocks noGrp="1" noChangeArrowheads="1"/>
          </p:cNvSpPr>
          <p:nvPr>
            <p:ph type="title"/>
          </p:nvPr>
        </p:nvSpPr>
        <p:spPr>
          <a:xfrm>
            <a:off x="914400" y="277813"/>
            <a:ext cx="7772400" cy="1093787"/>
          </a:xfrm>
        </p:spPr>
        <p:txBody>
          <a:bodyPr>
            <a:normAutofit/>
          </a:bodyPr>
          <a:lstStyle/>
          <a:p>
            <a:pPr algn="ctr" eaLnBrk="1" hangingPunct="1"/>
            <a:r>
              <a:rPr lang="en-US" altLang="en-US" sz="4000" dirty="0">
                <a:solidFill>
                  <a:schemeClr val="tx1"/>
                </a:solidFill>
                <a:effectLst/>
                <a:latin typeface="Arial Black" panose="020B0A04020102020204" pitchFamily="34" charset="0"/>
              </a:rPr>
              <a:t>Before the Polls Open</a:t>
            </a:r>
          </a:p>
        </p:txBody>
      </p:sp>
      <p:grpSp>
        <p:nvGrpSpPr>
          <p:cNvPr id="10" name="Group 9"/>
          <p:cNvGrpSpPr/>
          <p:nvPr/>
        </p:nvGrpSpPr>
        <p:grpSpPr>
          <a:xfrm>
            <a:off x="8084289" y="76201"/>
            <a:ext cx="835985" cy="769278"/>
            <a:chOff x="7924800" y="76201"/>
            <a:chExt cx="971550" cy="990600"/>
          </a:xfrm>
        </p:grpSpPr>
        <p:grpSp>
          <p:nvGrpSpPr>
            <p:cNvPr id="11" name="Group 10"/>
            <p:cNvGrpSpPr/>
            <p:nvPr/>
          </p:nvGrpSpPr>
          <p:grpSpPr>
            <a:xfrm>
              <a:off x="7924800" y="76201"/>
              <a:ext cx="971550" cy="990600"/>
              <a:chOff x="4724400" y="2590800"/>
              <a:chExt cx="1123950" cy="1069227"/>
            </a:xfrm>
          </p:grpSpPr>
          <p:pic>
            <p:nvPicPr>
              <p:cNvPr id="13" name="Picture 2" descr="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90800"/>
                <a:ext cx="1123950" cy="1069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4" name="TextBox 13"/>
              <p:cNvSpPr txBox="1"/>
              <p:nvPr/>
            </p:nvSpPr>
            <p:spPr>
              <a:xfrm>
                <a:off x="4739092" y="2793207"/>
                <a:ext cx="969681" cy="427783"/>
              </a:xfrm>
              <a:prstGeom prst="rect">
                <a:avLst/>
              </a:prstGeom>
              <a:noFill/>
            </p:spPr>
            <p:txBody>
              <a:bodyPr wrap="square" rtlCol="0">
                <a:spAutoFit/>
              </a:bodyPr>
              <a:lstStyle/>
              <a:p>
                <a:pPr algn="ctr"/>
                <a:endParaRPr lang="en-US" sz="1400" dirty="0"/>
              </a:p>
            </p:txBody>
          </p:sp>
        </p:grpSp>
        <p:sp>
          <p:nvSpPr>
            <p:cNvPr id="12" name="TextBox 11"/>
            <p:cNvSpPr txBox="1"/>
            <p:nvPr/>
          </p:nvSpPr>
          <p:spPr>
            <a:xfrm>
              <a:off x="7967791" y="393155"/>
              <a:ext cx="885567" cy="356692"/>
            </a:xfrm>
            <a:prstGeom prst="rect">
              <a:avLst/>
            </a:prstGeom>
            <a:noFill/>
          </p:spPr>
          <p:txBody>
            <a:bodyPr wrap="square" rtlCol="0">
              <a:spAutoFit/>
            </a:bodyPr>
            <a:lstStyle/>
            <a:p>
              <a:pPr algn="ctr"/>
              <a:r>
                <a:rPr lang="en-US" sz="1200" b="1" dirty="0"/>
                <a:t>WEC</a:t>
              </a:r>
            </a:p>
          </p:txBody>
        </p:sp>
      </p:grpSp>
      <p:sp>
        <p:nvSpPr>
          <p:cNvPr id="16" name="Rectangle 3">
            <a:extLst>
              <a:ext uri="{FF2B5EF4-FFF2-40B4-BE49-F238E27FC236}">
                <a16:creationId xmlns:a16="http://schemas.microsoft.com/office/drawing/2014/main" id="{E1AC202D-9B62-48FE-9892-47C2102695BB}"/>
              </a:ext>
            </a:extLst>
          </p:cNvPr>
          <p:cNvSpPr txBox="1">
            <a:spLocks noChangeArrowheads="1"/>
          </p:cNvSpPr>
          <p:nvPr/>
        </p:nvSpPr>
        <p:spPr>
          <a:xfrm>
            <a:off x="381001" y="2590800"/>
            <a:ext cx="8502280" cy="348066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lnSpc>
                <a:spcPct val="90000"/>
              </a:lnSpc>
              <a:buFont typeface="Arial" pitchFamily="34" charset="0"/>
              <a:buNone/>
            </a:pPr>
            <a:endParaRPr lang="en-US" altLang="en-US" sz="1300" dirty="0">
              <a:latin typeface="Arial" panose="020B0604020202020204" pitchFamily="34" charset="0"/>
              <a:cs typeface="Arial" panose="020B0604020202020204" pitchFamily="34" charset="0"/>
            </a:endParaRPr>
          </a:p>
          <a:p>
            <a:pPr marL="713232" lvl="1" indent="-457200" fontAlgn="auto">
              <a:spcAft>
                <a:spcPts val="0"/>
              </a:spcAft>
              <a:buFont typeface="Wingdings" panose="05000000000000000000" pitchFamily="2" charset="2"/>
              <a:buChar char="§"/>
            </a:pPr>
            <a:endParaRPr lang="en-US" sz="500" dirty="0">
              <a:latin typeface="Arial" panose="020B0604020202020204" pitchFamily="34" charset="0"/>
              <a:cs typeface="Arial" panose="020B0604020202020204" pitchFamily="34" charset="0"/>
            </a:endParaRPr>
          </a:p>
          <a:p>
            <a:pPr marL="713232" lvl="1" indent="-457200" fontAlgn="auto">
              <a:spcAft>
                <a:spcPts val="0"/>
              </a:spcAft>
              <a:buFont typeface="Wingdings" panose="05000000000000000000" pitchFamily="2" charset="2"/>
              <a:buChar char="§"/>
            </a:pPr>
            <a:endParaRPr lang="en-US" altLang="en-US" sz="3600" dirty="0">
              <a:latin typeface="Arial" panose="020B0604020202020204" pitchFamily="34" charset="0"/>
              <a:cs typeface="Arial" panose="020B0604020202020204" pitchFamily="34" charset="0"/>
            </a:endParaRPr>
          </a:p>
          <a:p>
            <a:pPr marL="713232" lvl="1" indent="-457200" fontAlgn="auto">
              <a:spcAft>
                <a:spcPts val="0"/>
              </a:spcAft>
              <a:buFont typeface="Wingdings" panose="05000000000000000000" pitchFamily="2" charset="2"/>
              <a:buChar char="§"/>
            </a:pPr>
            <a:endParaRPr lang="en-US" altLang="en-US" sz="3600" dirty="0">
              <a:latin typeface="Arial" panose="020B0604020202020204" pitchFamily="34" charset="0"/>
              <a:cs typeface="Arial" panose="020B0604020202020204" pitchFamily="34" charset="0"/>
            </a:endParaRPr>
          </a:p>
          <a:p>
            <a:pPr marL="713232" lvl="1" indent="-457200" fontAlgn="auto">
              <a:spcAft>
                <a:spcPts val="0"/>
              </a:spcAft>
              <a:buFont typeface="Wingdings" panose="05000000000000000000" pitchFamily="2" charset="2"/>
              <a:buChar char="§"/>
            </a:pPr>
            <a:endParaRPr lang="en-US" altLang="en-US" sz="3600" dirty="0">
              <a:latin typeface="Arial" panose="020B0604020202020204" pitchFamily="34" charset="0"/>
              <a:cs typeface="Arial" panose="020B0604020202020204" pitchFamily="34" charset="0"/>
            </a:endParaRPr>
          </a:p>
          <a:p>
            <a:pPr marL="713232" lvl="1" indent="-457200" fontAlgn="auto">
              <a:spcAft>
                <a:spcPts val="0"/>
              </a:spcAft>
              <a:buFont typeface="Wingdings" panose="05000000000000000000" pitchFamily="2" charset="2"/>
              <a:buChar char="§"/>
            </a:pPr>
            <a:endParaRPr lang="en-US" sz="2600" dirty="0">
              <a:latin typeface="Arial" panose="020B0604020202020204" pitchFamily="34" charset="0"/>
              <a:cs typeface="Arial" panose="020B0604020202020204" pitchFamily="34" charset="0"/>
            </a:endParaRPr>
          </a:p>
          <a:p>
            <a:pPr marL="713232" lvl="1" indent="-457200" fontAlgn="auto">
              <a:spcAft>
                <a:spcPts val="0"/>
              </a:spcAft>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lvl="2" fontAlgn="auto">
              <a:spcAft>
                <a:spcPts val="0"/>
              </a:spcAft>
            </a:pPr>
            <a:endParaRPr lang="en-US" sz="1200" dirty="0">
              <a:latin typeface="Arial" panose="020B0604020202020204" pitchFamily="34" charset="0"/>
              <a:cs typeface="Arial" panose="020B0604020202020204" pitchFamily="34" charset="0"/>
            </a:endParaRPr>
          </a:p>
          <a:p>
            <a:pPr marL="598932" lvl="1" indent="-342900" fontAlgn="auto">
              <a:spcAft>
                <a:spcPts val="0"/>
              </a:spcAft>
              <a:buFont typeface="Arial" panose="020B0604020202020204" pitchFamily="34" charset="0"/>
              <a:buChar char="•"/>
            </a:pPr>
            <a:endParaRPr lang="en-US" altLang="en-US" sz="3200" dirty="0">
              <a:latin typeface="Arial" panose="020B0604020202020204" pitchFamily="34" charset="0"/>
              <a:cs typeface="Arial" panose="020B0604020202020204" pitchFamily="34" charset="0"/>
            </a:endParaRPr>
          </a:p>
          <a:p>
            <a:pPr marL="950976" lvl="2" indent="-457200" fontAlgn="auto">
              <a:spcAft>
                <a:spcPts val="0"/>
              </a:spcAft>
              <a:buFont typeface="Arial" panose="020B0604020202020204" pitchFamily="34" charset="0"/>
              <a:buChar char="−"/>
            </a:pPr>
            <a:endParaRPr lang="en-US" altLang="en-US" sz="400" dirty="0">
              <a:latin typeface="Arial" panose="020B0604020202020204" pitchFamily="34" charset="0"/>
              <a:cs typeface="Arial" panose="020B0604020202020204" pitchFamily="34" charset="0"/>
            </a:endParaRPr>
          </a:p>
          <a:p>
            <a:pPr marL="137160" indent="0" fontAlgn="auto">
              <a:buFont typeface="Wingdings 3"/>
              <a:buNone/>
            </a:pPr>
            <a:endParaRPr lang="en-US" altLang="en-US" sz="2800" dirty="0">
              <a:latin typeface="Arial" panose="020B0604020202020204" pitchFamily="34" charset="0"/>
              <a:cs typeface="Arial" panose="020B0604020202020204" pitchFamily="34" charset="0"/>
            </a:endParaRPr>
          </a:p>
          <a:p>
            <a:pPr marL="109728" indent="0" fontAlgn="auto">
              <a:buFont typeface="Wingdings 3"/>
              <a:buNone/>
            </a:pPr>
            <a:endParaRPr lang="en-US" altLang="en-US" sz="2800" dirty="0">
              <a:latin typeface="Arial" panose="020B0604020202020204" pitchFamily="34" charset="0"/>
              <a:cs typeface="Arial" panose="020B0604020202020204" pitchFamily="34" charset="0"/>
            </a:endParaRPr>
          </a:p>
          <a:p>
            <a:pPr marL="109728" indent="0" fontAlgn="auto">
              <a:buFont typeface="Wingdings 3"/>
              <a:buNone/>
            </a:pPr>
            <a:endParaRPr lang="en-US" altLang="en-US" sz="2800" dirty="0">
              <a:latin typeface="Arial" panose="020B0604020202020204" pitchFamily="34" charset="0"/>
              <a:cs typeface="Arial" panose="020B0604020202020204" pitchFamily="34" charset="0"/>
            </a:endParaRPr>
          </a:p>
          <a:p>
            <a:pPr marL="109728" indent="0" fontAlgn="auto">
              <a:buFont typeface="Wingdings 3"/>
              <a:buNone/>
            </a:pPr>
            <a:endParaRPr lang="en-US" altLang="en-US" sz="2800" dirty="0">
              <a:latin typeface="Arial" panose="020B0604020202020204" pitchFamily="34" charset="0"/>
              <a:cs typeface="Arial" panose="020B0604020202020204" pitchFamily="34" charset="0"/>
            </a:endParaRPr>
          </a:p>
          <a:p>
            <a:pPr lvl="1" fontAlgn="auto">
              <a:spcAft>
                <a:spcPts val="0"/>
              </a:spcAft>
            </a:pP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6985140"/>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381001" y="1371600"/>
            <a:ext cx="8502280" cy="5164060"/>
          </a:xfrm>
        </p:spPr>
        <p:txBody>
          <a:bodyPr>
            <a:normAutofit/>
          </a:bodyPr>
          <a:lstStyle/>
          <a:p>
            <a:pPr eaLnBrk="1" hangingPunct="1">
              <a:lnSpc>
                <a:spcPct val="90000"/>
              </a:lnSpc>
              <a:buFont typeface="Arial" pitchFamily="34" charset="0"/>
              <a:buNone/>
            </a:pPr>
            <a:endParaRPr lang="en-US" altLang="en-US" sz="13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sz="5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altLang="en-US" sz="36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sz="26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lvl="2"/>
            <a:endParaRPr lang="en-US" sz="1200" dirty="0">
              <a:latin typeface="Arial" panose="020B0604020202020204" pitchFamily="34" charset="0"/>
              <a:cs typeface="Arial" panose="020B0604020202020204" pitchFamily="34" charset="0"/>
            </a:endParaRPr>
          </a:p>
          <a:p>
            <a:pPr marL="598932" lvl="1" indent="-342900">
              <a:buFont typeface="Arial" panose="020B0604020202020204" pitchFamily="34" charset="0"/>
              <a:buChar char="•"/>
            </a:pPr>
            <a:endParaRPr lang="en-US" altLang="en-US" sz="3200" dirty="0">
              <a:latin typeface="Arial" panose="020B0604020202020204" pitchFamily="34" charset="0"/>
              <a:cs typeface="Arial" panose="020B0604020202020204" pitchFamily="34" charset="0"/>
            </a:endParaRPr>
          </a:p>
          <a:p>
            <a:pPr marL="950976" lvl="2" indent="-457200">
              <a:buFont typeface="Arial" panose="020B0604020202020204" pitchFamily="34" charset="0"/>
              <a:buChar char="−"/>
            </a:pPr>
            <a:endParaRPr lang="en-US" altLang="en-US" sz="400" dirty="0">
              <a:latin typeface="Arial" panose="020B0604020202020204" pitchFamily="34" charset="0"/>
              <a:cs typeface="Arial" panose="020B0604020202020204" pitchFamily="34" charset="0"/>
            </a:endParaRPr>
          </a:p>
          <a:p>
            <a:pPr marL="137160" indent="0">
              <a:buNone/>
            </a:pPr>
            <a:endParaRPr lang="en-US" altLang="en-US" sz="2800" dirty="0">
              <a:latin typeface="Arial" panose="020B0604020202020204" pitchFamily="34" charset="0"/>
              <a:cs typeface="Arial" panose="020B0604020202020204" pitchFamily="34" charset="0"/>
            </a:endParaRPr>
          </a:p>
          <a:p>
            <a:pPr marL="109728" indent="0">
              <a:buNone/>
            </a:pPr>
            <a:endParaRPr lang="en-US" altLang="en-US" sz="2800" dirty="0">
              <a:latin typeface="Arial" panose="020B0604020202020204" pitchFamily="34" charset="0"/>
              <a:cs typeface="Arial" panose="020B0604020202020204" pitchFamily="34" charset="0"/>
            </a:endParaRPr>
          </a:p>
          <a:p>
            <a:pPr marL="109728" indent="0">
              <a:buNone/>
            </a:pPr>
            <a:endParaRPr lang="en-US" altLang="en-US" sz="2800" dirty="0">
              <a:latin typeface="Arial" panose="020B0604020202020204" pitchFamily="34" charset="0"/>
              <a:cs typeface="Arial" panose="020B0604020202020204" pitchFamily="34" charset="0"/>
            </a:endParaRPr>
          </a:p>
          <a:p>
            <a:pPr marL="109728" indent="0">
              <a:buNone/>
            </a:pPr>
            <a:endParaRPr lang="en-US" altLang="en-US" sz="2800" dirty="0">
              <a:latin typeface="Arial" panose="020B0604020202020204" pitchFamily="34" charset="0"/>
              <a:cs typeface="Arial" panose="020B0604020202020204" pitchFamily="34" charset="0"/>
            </a:endParaRPr>
          </a:p>
          <a:p>
            <a:pPr lvl="1" eaLnBrk="1" hangingPunct="1"/>
            <a:endParaRPr lang="en-US" altLang="en-US" sz="2800" dirty="0">
              <a:latin typeface="Arial" panose="020B0604020202020204" pitchFamily="34" charset="0"/>
              <a:cs typeface="Arial" panose="020B0604020202020204" pitchFamily="34" charset="0"/>
            </a:endParaRPr>
          </a:p>
        </p:txBody>
      </p:sp>
      <p:sp>
        <p:nvSpPr>
          <p:cNvPr id="50178" name="Rectangle 2"/>
          <p:cNvSpPr>
            <a:spLocks noGrp="1" noChangeArrowheads="1"/>
          </p:cNvSpPr>
          <p:nvPr>
            <p:ph type="title"/>
          </p:nvPr>
        </p:nvSpPr>
        <p:spPr>
          <a:xfrm>
            <a:off x="914400" y="277813"/>
            <a:ext cx="7772400" cy="1093787"/>
          </a:xfrm>
        </p:spPr>
        <p:txBody>
          <a:bodyPr>
            <a:normAutofit fontScale="90000"/>
          </a:bodyPr>
          <a:lstStyle/>
          <a:p>
            <a:pPr algn="ctr" eaLnBrk="1" hangingPunct="1"/>
            <a:r>
              <a:rPr lang="en-US" altLang="en-US" sz="4400" dirty="0">
                <a:solidFill>
                  <a:schemeClr val="tx1"/>
                </a:solidFill>
                <a:effectLst/>
                <a:latin typeface="Arial Black" panose="020B0A04020102020204" pitchFamily="34" charset="0"/>
              </a:rPr>
              <a:t>Voting Equipment </a:t>
            </a:r>
            <a:br>
              <a:rPr lang="en-US" altLang="en-US" sz="4400" dirty="0">
                <a:solidFill>
                  <a:schemeClr val="tx1"/>
                </a:solidFill>
                <a:effectLst/>
                <a:latin typeface="Arial Black" panose="020B0A04020102020204" pitchFamily="34" charset="0"/>
              </a:rPr>
            </a:br>
            <a:r>
              <a:rPr lang="en-US" altLang="en-US" sz="4400" dirty="0">
                <a:solidFill>
                  <a:schemeClr val="tx1"/>
                </a:solidFill>
                <a:effectLst/>
                <a:latin typeface="Arial Black" panose="020B0A04020102020204" pitchFamily="34" charset="0"/>
              </a:rPr>
              <a:t>Chain of Custody</a:t>
            </a:r>
          </a:p>
        </p:txBody>
      </p:sp>
      <p:grpSp>
        <p:nvGrpSpPr>
          <p:cNvPr id="10" name="Group 9"/>
          <p:cNvGrpSpPr/>
          <p:nvPr/>
        </p:nvGrpSpPr>
        <p:grpSpPr>
          <a:xfrm>
            <a:off x="8084289" y="76201"/>
            <a:ext cx="835985" cy="769278"/>
            <a:chOff x="7924800" y="76201"/>
            <a:chExt cx="971550" cy="990600"/>
          </a:xfrm>
        </p:grpSpPr>
        <p:grpSp>
          <p:nvGrpSpPr>
            <p:cNvPr id="11" name="Group 10"/>
            <p:cNvGrpSpPr/>
            <p:nvPr/>
          </p:nvGrpSpPr>
          <p:grpSpPr>
            <a:xfrm>
              <a:off x="7924800" y="76201"/>
              <a:ext cx="971550" cy="990600"/>
              <a:chOff x="4724400" y="2590800"/>
              <a:chExt cx="1123950" cy="1069227"/>
            </a:xfrm>
          </p:grpSpPr>
          <p:pic>
            <p:nvPicPr>
              <p:cNvPr id="13" name="Picture 2" descr="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90800"/>
                <a:ext cx="1123950" cy="1069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4" name="TextBox 13"/>
              <p:cNvSpPr txBox="1"/>
              <p:nvPr/>
            </p:nvSpPr>
            <p:spPr>
              <a:xfrm>
                <a:off x="4739092" y="2793207"/>
                <a:ext cx="969681" cy="427783"/>
              </a:xfrm>
              <a:prstGeom prst="rect">
                <a:avLst/>
              </a:prstGeom>
              <a:noFill/>
            </p:spPr>
            <p:txBody>
              <a:bodyPr wrap="square" rtlCol="0">
                <a:spAutoFit/>
              </a:bodyPr>
              <a:lstStyle/>
              <a:p>
                <a:pPr algn="ctr"/>
                <a:endParaRPr lang="en-US" sz="1400" dirty="0"/>
              </a:p>
            </p:txBody>
          </p:sp>
        </p:grpSp>
        <p:sp>
          <p:nvSpPr>
            <p:cNvPr id="12" name="TextBox 11"/>
            <p:cNvSpPr txBox="1"/>
            <p:nvPr/>
          </p:nvSpPr>
          <p:spPr>
            <a:xfrm>
              <a:off x="7967791" y="393155"/>
              <a:ext cx="885567" cy="356692"/>
            </a:xfrm>
            <a:prstGeom prst="rect">
              <a:avLst/>
            </a:prstGeom>
            <a:noFill/>
          </p:spPr>
          <p:txBody>
            <a:bodyPr wrap="square" rtlCol="0">
              <a:spAutoFit/>
            </a:bodyPr>
            <a:lstStyle/>
            <a:p>
              <a:pPr algn="ctr"/>
              <a:r>
                <a:rPr lang="en-US" sz="1200" b="1" dirty="0"/>
                <a:t>WEC</a:t>
              </a:r>
            </a:p>
          </p:txBody>
        </p:sp>
      </p:grpSp>
      <p:sp>
        <p:nvSpPr>
          <p:cNvPr id="16" name="Rectangle 3">
            <a:extLst>
              <a:ext uri="{FF2B5EF4-FFF2-40B4-BE49-F238E27FC236}">
                <a16:creationId xmlns:a16="http://schemas.microsoft.com/office/drawing/2014/main" id="{E1AC202D-9B62-48FE-9892-47C2102695BB}"/>
              </a:ext>
            </a:extLst>
          </p:cNvPr>
          <p:cNvSpPr txBox="1">
            <a:spLocks noChangeArrowheads="1"/>
          </p:cNvSpPr>
          <p:nvPr/>
        </p:nvSpPr>
        <p:spPr>
          <a:xfrm>
            <a:off x="381001" y="1143000"/>
            <a:ext cx="8502280" cy="4915674"/>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lnSpc>
                <a:spcPct val="90000"/>
              </a:lnSpc>
              <a:buFont typeface="Arial" pitchFamily="34" charset="0"/>
              <a:buNone/>
            </a:pPr>
            <a:endParaRPr lang="en-US" altLang="en-US" sz="1300" dirty="0">
              <a:latin typeface="Arial" panose="020B0604020202020204" pitchFamily="34" charset="0"/>
              <a:cs typeface="Arial" panose="020B0604020202020204" pitchFamily="34" charset="0"/>
            </a:endParaRPr>
          </a:p>
          <a:p>
            <a:pPr marL="713232" lvl="1" indent="-457200" fontAlgn="auto">
              <a:spcAft>
                <a:spcPts val="0"/>
              </a:spcAft>
              <a:buFont typeface="Wingdings" panose="05000000000000000000" pitchFamily="2" charset="2"/>
              <a:buChar char="§"/>
            </a:pPr>
            <a:endParaRPr lang="en-US" sz="500" dirty="0">
              <a:latin typeface="Arial" panose="020B0604020202020204" pitchFamily="34" charset="0"/>
              <a:cs typeface="Arial" panose="020B0604020202020204" pitchFamily="34" charset="0"/>
            </a:endParaRPr>
          </a:p>
          <a:p>
            <a:pPr marL="713232" lvl="1" indent="-457200" fontAlgn="auto">
              <a:spcAft>
                <a:spcPts val="0"/>
              </a:spcAft>
              <a:buFont typeface="Wingdings" panose="05000000000000000000" pitchFamily="2" charset="2"/>
              <a:buChar char="§"/>
            </a:pPr>
            <a:endParaRPr lang="en-US" altLang="en-US" sz="3600" dirty="0">
              <a:latin typeface="Arial" panose="020B0604020202020204" pitchFamily="34" charset="0"/>
              <a:cs typeface="Arial" panose="020B0604020202020204" pitchFamily="34" charset="0"/>
            </a:endParaRPr>
          </a:p>
          <a:p>
            <a:pPr marL="713232" lvl="1" indent="-457200" fontAlgn="auto">
              <a:spcAft>
                <a:spcPts val="0"/>
              </a:spcAft>
              <a:buFont typeface="Wingdings" panose="05000000000000000000" pitchFamily="2" charset="2"/>
              <a:buChar char="§"/>
            </a:pPr>
            <a:endParaRPr lang="en-US" sz="2600" dirty="0">
              <a:latin typeface="Arial" panose="020B0604020202020204" pitchFamily="34" charset="0"/>
              <a:cs typeface="Arial" panose="020B0604020202020204" pitchFamily="34" charset="0"/>
            </a:endParaRPr>
          </a:p>
          <a:p>
            <a:pPr marL="713232" lvl="1" indent="-457200" fontAlgn="auto">
              <a:spcAft>
                <a:spcPts val="0"/>
              </a:spcAft>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lvl="2" fontAlgn="auto">
              <a:spcAft>
                <a:spcPts val="0"/>
              </a:spcAft>
            </a:pPr>
            <a:endParaRPr lang="en-US" sz="1200" dirty="0">
              <a:latin typeface="Arial" panose="020B0604020202020204" pitchFamily="34" charset="0"/>
              <a:cs typeface="Arial" panose="020B0604020202020204" pitchFamily="34" charset="0"/>
            </a:endParaRPr>
          </a:p>
          <a:p>
            <a:pPr marL="598932" lvl="1" indent="-342900" fontAlgn="auto">
              <a:spcAft>
                <a:spcPts val="0"/>
              </a:spcAft>
              <a:buFont typeface="Arial" panose="020B0604020202020204" pitchFamily="34" charset="0"/>
              <a:buChar char="•"/>
            </a:pPr>
            <a:endParaRPr lang="en-US" altLang="en-US" sz="3200" dirty="0">
              <a:latin typeface="Arial" panose="020B0604020202020204" pitchFamily="34" charset="0"/>
              <a:cs typeface="Arial" panose="020B0604020202020204" pitchFamily="34" charset="0"/>
            </a:endParaRPr>
          </a:p>
          <a:p>
            <a:pPr marL="950976" lvl="2" indent="-457200" fontAlgn="auto">
              <a:spcAft>
                <a:spcPts val="0"/>
              </a:spcAft>
              <a:buFont typeface="Arial" panose="020B0604020202020204" pitchFamily="34" charset="0"/>
              <a:buChar char="−"/>
            </a:pPr>
            <a:endParaRPr lang="en-US" altLang="en-US" sz="400" dirty="0">
              <a:latin typeface="Arial" panose="020B0604020202020204" pitchFamily="34" charset="0"/>
              <a:cs typeface="Arial" panose="020B0604020202020204" pitchFamily="34" charset="0"/>
            </a:endParaRPr>
          </a:p>
          <a:p>
            <a:pPr marL="137160" indent="0" fontAlgn="auto">
              <a:buFont typeface="Wingdings 3"/>
              <a:buNone/>
            </a:pPr>
            <a:endParaRPr lang="en-US" altLang="en-US" sz="2800" dirty="0">
              <a:latin typeface="Arial" panose="020B0604020202020204" pitchFamily="34" charset="0"/>
              <a:cs typeface="Arial" panose="020B0604020202020204" pitchFamily="34" charset="0"/>
            </a:endParaRPr>
          </a:p>
          <a:p>
            <a:pPr marL="109728" indent="0" fontAlgn="auto">
              <a:buFont typeface="Wingdings 3"/>
              <a:buNone/>
            </a:pPr>
            <a:endParaRPr lang="en-US" altLang="en-US" sz="2800" dirty="0">
              <a:latin typeface="Arial" panose="020B0604020202020204" pitchFamily="34" charset="0"/>
              <a:cs typeface="Arial" panose="020B0604020202020204" pitchFamily="34" charset="0"/>
            </a:endParaRPr>
          </a:p>
          <a:p>
            <a:pPr marL="109728" indent="0" fontAlgn="auto">
              <a:buFont typeface="Wingdings 3"/>
              <a:buNone/>
            </a:pPr>
            <a:endParaRPr lang="en-US" altLang="en-US" sz="2800" dirty="0">
              <a:latin typeface="Arial" panose="020B0604020202020204" pitchFamily="34" charset="0"/>
              <a:cs typeface="Arial" panose="020B0604020202020204" pitchFamily="34" charset="0"/>
            </a:endParaRPr>
          </a:p>
          <a:p>
            <a:pPr marL="109728" indent="0" fontAlgn="auto">
              <a:buFont typeface="Wingdings 3"/>
              <a:buNone/>
            </a:pPr>
            <a:endParaRPr lang="en-US" altLang="en-US" sz="2800" dirty="0">
              <a:latin typeface="Arial" panose="020B0604020202020204" pitchFamily="34" charset="0"/>
              <a:cs typeface="Arial" panose="020B0604020202020204" pitchFamily="34" charset="0"/>
            </a:endParaRPr>
          </a:p>
          <a:p>
            <a:pPr lvl="1" fontAlgn="auto">
              <a:spcAft>
                <a:spcPts val="0"/>
              </a:spcAft>
            </a:pPr>
            <a:endParaRPr lang="en-US" altLang="en-US" sz="2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487D32E-F982-42C6-9DA1-AB4A6177BD9C}"/>
              </a:ext>
            </a:extLst>
          </p:cNvPr>
          <p:cNvPicPr>
            <a:picLocks noChangeAspect="1"/>
          </p:cNvPicPr>
          <p:nvPr/>
        </p:nvPicPr>
        <p:blipFill>
          <a:blip r:embed="rId4"/>
          <a:stretch>
            <a:fillRect/>
          </a:stretch>
        </p:blipFill>
        <p:spPr>
          <a:xfrm>
            <a:off x="19050" y="1573212"/>
            <a:ext cx="9124950" cy="4058814"/>
          </a:xfrm>
          <a:prstGeom prst="rect">
            <a:avLst/>
          </a:prstGeom>
        </p:spPr>
      </p:pic>
      <p:sp>
        <p:nvSpPr>
          <p:cNvPr id="24" name="Rectangle 23">
            <a:extLst>
              <a:ext uri="{FF2B5EF4-FFF2-40B4-BE49-F238E27FC236}">
                <a16:creationId xmlns:a16="http://schemas.microsoft.com/office/drawing/2014/main" id="{FF1192B1-27E3-45AE-959C-74D941106434}"/>
              </a:ext>
            </a:extLst>
          </p:cNvPr>
          <p:cNvSpPr/>
          <p:nvPr/>
        </p:nvSpPr>
        <p:spPr>
          <a:xfrm>
            <a:off x="7196859" y="2362199"/>
            <a:ext cx="1566140" cy="217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FF0000"/>
                </a:solidFill>
              </a:rPr>
              <a:t>001-101</a:t>
            </a:r>
          </a:p>
        </p:txBody>
      </p:sp>
      <p:sp>
        <p:nvSpPr>
          <p:cNvPr id="25" name="Rectangle 24">
            <a:extLst>
              <a:ext uri="{FF2B5EF4-FFF2-40B4-BE49-F238E27FC236}">
                <a16:creationId xmlns:a16="http://schemas.microsoft.com/office/drawing/2014/main" id="{62F128A1-1E4B-45A5-A9CB-F827B5E2F329}"/>
              </a:ext>
            </a:extLst>
          </p:cNvPr>
          <p:cNvSpPr/>
          <p:nvPr/>
        </p:nvSpPr>
        <p:spPr>
          <a:xfrm>
            <a:off x="2362200" y="2362199"/>
            <a:ext cx="838200" cy="217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FF0000"/>
                </a:solidFill>
              </a:rPr>
              <a:t>001</a:t>
            </a:r>
          </a:p>
        </p:txBody>
      </p:sp>
      <p:sp>
        <p:nvSpPr>
          <p:cNvPr id="26" name="Rectangle 25">
            <a:extLst>
              <a:ext uri="{FF2B5EF4-FFF2-40B4-BE49-F238E27FC236}">
                <a16:creationId xmlns:a16="http://schemas.microsoft.com/office/drawing/2014/main" id="{E497C876-94B4-4584-A780-3D92186E09A3}"/>
              </a:ext>
            </a:extLst>
          </p:cNvPr>
          <p:cNvSpPr/>
          <p:nvPr/>
        </p:nvSpPr>
        <p:spPr>
          <a:xfrm>
            <a:off x="3291123" y="2662989"/>
            <a:ext cx="1354570" cy="310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FF0000"/>
                </a:solidFill>
              </a:rPr>
              <a:t>395149</a:t>
            </a:r>
          </a:p>
        </p:txBody>
      </p:sp>
      <p:sp>
        <p:nvSpPr>
          <p:cNvPr id="27" name="Rectangle 26">
            <a:extLst>
              <a:ext uri="{FF2B5EF4-FFF2-40B4-BE49-F238E27FC236}">
                <a16:creationId xmlns:a16="http://schemas.microsoft.com/office/drawing/2014/main" id="{DBB94D59-58E3-47FD-A238-3422CC78E3C7}"/>
              </a:ext>
            </a:extLst>
          </p:cNvPr>
          <p:cNvSpPr/>
          <p:nvPr/>
        </p:nvSpPr>
        <p:spPr>
          <a:xfrm>
            <a:off x="6019800" y="4149259"/>
            <a:ext cx="838200" cy="294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FF0000"/>
                </a:solidFill>
              </a:rPr>
              <a:t>RR</a:t>
            </a:r>
          </a:p>
        </p:txBody>
      </p:sp>
      <p:sp>
        <p:nvSpPr>
          <p:cNvPr id="30" name="Rectangle 29">
            <a:extLst>
              <a:ext uri="{FF2B5EF4-FFF2-40B4-BE49-F238E27FC236}">
                <a16:creationId xmlns:a16="http://schemas.microsoft.com/office/drawing/2014/main" id="{F00C9605-8E40-42AD-86ED-BC71001A67F5}"/>
              </a:ext>
            </a:extLst>
          </p:cNvPr>
          <p:cNvSpPr/>
          <p:nvPr/>
        </p:nvSpPr>
        <p:spPr>
          <a:xfrm>
            <a:off x="8035059" y="4005767"/>
            <a:ext cx="685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2" name="Rectangle 31">
            <a:extLst>
              <a:ext uri="{FF2B5EF4-FFF2-40B4-BE49-F238E27FC236}">
                <a16:creationId xmlns:a16="http://schemas.microsoft.com/office/drawing/2014/main" id="{80A7FDBF-DD8F-4EEC-9BF8-8B45B6F4B1A9}"/>
              </a:ext>
            </a:extLst>
          </p:cNvPr>
          <p:cNvSpPr/>
          <p:nvPr/>
        </p:nvSpPr>
        <p:spPr>
          <a:xfrm flipV="1">
            <a:off x="5071341" y="5014447"/>
            <a:ext cx="2125518" cy="294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22403622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381001" y="1371600"/>
            <a:ext cx="8502280" cy="5164060"/>
          </a:xfrm>
        </p:spPr>
        <p:txBody>
          <a:bodyPr>
            <a:normAutofit/>
          </a:bodyPr>
          <a:lstStyle/>
          <a:p>
            <a:pPr eaLnBrk="1" hangingPunct="1">
              <a:lnSpc>
                <a:spcPct val="90000"/>
              </a:lnSpc>
              <a:buFont typeface="Arial" pitchFamily="34" charset="0"/>
              <a:buNone/>
            </a:pPr>
            <a:endParaRPr lang="en-US" altLang="en-US" sz="13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sz="5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altLang="en-US" sz="36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sz="2600" dirty="0">
              <a:latin typeface="Arial" panose="020B0604020202020204" pitchFamily="34" charset="0"/>
              <a:cs typeface="Arial" panose="020B0604020202020204" pitchFamily="34" charset="0"/>
            </a:endParaRPr>
          </a:p>
          <a:p>
            <a:pPr marL="713232" lvl="1" indent="-4572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lvl="2"/>
            <a:endParaRPr lang="en-US" sz="1200" dirty="0">
              <a:latin typeface="Arial" panose="020B0604020202020204" pitchFamily="34" charset="0"/>
              <a:cs typeface="Arial" panose="020B0604020202020204" pitchFamily="34" charset="0"/>
            </a:endParaRPr>
          </a:p>
          <a:p>
            <a:pPr marL="598932" lvl="1" indent="-342900">
              <a:buFont typeface="Arial" panose="020B0604020202020204" pitchFamily="34" charset="0"/>
              <a:buChar char="•"/>
            </a:pPr>
            <a:endParaRPr lang="en-US" altLang="en-US" sz="3200" dirty="0">
              <a:latin typeface="Arial" panose="020B0604020202020204" pitchFamily="34" charset="0"/>
              <a:cs typeface="Arial" panose="020B0604020202020204" pitchFamily="34" charset="0"/>
            </a:endParaRPr>
          </a:p>
          <a:p>
            <a:pPr marL="950976" lvl="2" indent="-457200">
              <a:buFont typeface="Arial" panose="020B0604020202020204" pitchFamily="34" charset="0"/>
              <a:buChar char="−"/>
            </a:pPr>
            <a:endParaRPr lang="en-US" altLang="en-US" sz="400" dirty="0">
              <a:latin typeface="Arial" panose="020B0604020202020204" pitchFamily="34" charset="0"/>
              <a:cs typeface="Arial" panose="020B0604020202020204" pitchFamily="34" charset="0"/>
            </a:endParaRPr>
          </a:p>
          <a:p>
            <a:pPr marL="137160" indent="0">
              <a:buNone/>
            </a:pPr>
            <a:endParaRPr lang="en-US" altLang="en-US" sz="2800" dirty="0">
              <a:latin typeface="Arial" panose="020B0604020202020204" pitchFamily="34" charset="0"/>
              <a:cs typeface="Arial" panose="020B0604020202020204" pitchFamily="34" charset="0"/>
            </a:endParaRPr>
          </a:p>
          <a:p>
            <a:pPr marL="109728" indent="0">
              <a:buNone/>
            </a:pPr>
            <a:endParaRPr lang="en-US" altLang="en-US" sz="2800" dirty="0">
              <a:latin typeface="Arial" panose="020B0604020202020204" pitchFamily="34" charset="0"/>
              <a:cs typeface="Arial" panose="020B0604020202020204" pitchFamily="34" charset="0"/>
            </a:endParaRPr>
          </a:p>
          <a:p>
            <a:pPr marL="109728" indent="0">
              <a:buNone/>
            </a:pPr>
            <a:endParaRPr lang="en-US" altLang="en-US" sz="2800" dirty="0">
              <a:latin typeface="Arial" panose="020B0604020202020204" pitchFamily="34" charset="0"/>
              <a:cs typeface="Arial" panose="020B0604020202020204" pitchFamily="34" charset="0"/>
            </a:endParaRPr>
          </a:p>
          <a:p>
            <a:pPr marL="109728" indent="0">
              <a:buNone/>
            </a:pPr>
            <a:endParaRPr lang="en-US" altLang="en-US" sz="2800" dirty="0">
              <a:latin typeface="Arial" panose="020B0604020202020204" pitchFamily="34" charset="0"/>
              <a:cs typeface="Arial" panose="020B0604020202020204" pitchFamily="34" charset="0"/>
            </a:endParaRPr>
          </a:p>
          <a:p>
            <a:pPr lvl="1" eaLnBrk="1" hangingPunct="1"/>
            <a:endParaRPr lang="en-US" altLang="en-US" sz="2800" dirty="0">
              <a:latin typeface="Arial" panose="020B0604020202020204" pitchFamily="34" charset="0"/>
              <a:cs typeface="Arial" panose="020B0604020202020204" pitchFamily="34" charset="0"/>
            </a:endParaRPr>
          </a:p>
        </p:txBody>
      </p:sp>
      <p:sp>
        <p:nvSpPr>
          <p:cNvPr id="50178" name="Rectangle 2"/>
          <p:cNvSpPr>
            <a:spLocks noGrp="1" noChangeArrowheads="1"/>
          </p:cNvSpPr>
          <p:nvPr>
            <p:ph type="title"/>
          </p:nvPr>
        </p:nvSpPr>
        <p:spPr>
          <a:xfrm>
            <a:off x="0" y="277813"/>
            <a:ext cx="8686800" cy="1093787"/>
          </a:xfrm>
        </p:spPr>
        <p:txBody>
          <a:bodyPr>
            <a:normAutofit/>
          </a:bodyPr>
          <a:lstStyle/>
          <a:p>
            <a:pPr algn="ctr" eaLnBrk="1" hangingPunct="1"/>
            <a:r>
              <a:rPr lang="en-US" altLang="en-US" sz="4000" dirty="0">
                <a:solidFill>
                  <a:schemeClr val="tx1"/>
                </a:solidFill>
                <a:effectLst/>
                <a:latin typeface="Arial Black" panose="020B0A04020102020204" pitchFamily="34" charset="0"/>
              </a:rPr>
              <a:t>Election Day Incidents</a:t>
            </a:r>
          </a:p>
        </p:txBody>
      </p:sp>
      <p:grpSp>
        <p:nvGrpSpPr>
          <p:cNvPr id="10" name="Group 9"/>
          <p:cNvGrpSpPr/>
          <p:nvPr/>
        </p:nvGrpSpPr>
        <p:grpSpPr>
          <a:xfrm>
            <a:off x="8084289" y="76201"/>
            <a:ext cx="835985" cy="769278"/>
            <a:chOff x="7924800" y="76201"/>
            <a:chExt cx="971550" cy="990600"/>
          </a:xfrm>
        </p:grpSpPr>
        <p:grpSp>
          <p:nvGrpSpPr>
            <p:cNvPr id="11" name="Group 10"/>
            <p:cNvGrpSpPr/>
            <p:nvPr/>
          </p:nvGrpSpPr>
          <p:grpSpPr>
            <a:xfrm>
              <a:off x="7924800" y="76201"/>
              <a:ext cx="971550" cy="990600"/>
              <a:chOff x="4724400" y="2590800"/>
              <a:chExt cx="1123950" cy="1069227"/>
            </a:xfrm>
          </p:grpSpPr>
          <p:pic>
            <p:nvPicPr>
              <p:cNvPr id="13" name="Picture 2" descr="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90800"/>
                <a:ext cx="1123950" cy="1069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4" name="TextBox 13"/>
              <p:cNvSpPr txBox="1"/>
              <p:nvPr/>
            </p:nvSpPr>
            <p:spPr>
              <a:xfrm>
                <a:off x="4739092" y="2793207"/>
                <a:ext cx="969681" cy="427783"/>
              </a:xfrm>
              <a:prstGeom prst="rect">
                <a:avLst/>
              </a:prstGeom>
              <a:noFill/>
            </p:spPr>
            <p:txBody>
              <a:bodyPr wrap="square" rtlCol="0">
                <a:spAutoFit/>
              </a:bodyPr>
              <a:lstStyle/>
              <a:p>
                <a:pPr algn="ctr"/>
                <a:endParaRPr lang="en-US" sz="1400" dirty="0"/>
              </a:p>
            </p:txBody>
          </p:sp>
        </p:grpSp>
        <p:sp>
          <p:nvSpPr>
            <p:cNvPr id="12" name="TextBox 11"/>
            <p:cNvSpPr txBox="1"/>
            <p:nvPr/>
          </p:nvSpPr>
          <p:spPr>
            <a:xfrm>
              <a:off x="7967791" y="393155"/>
              <a:ext cx="885567" cy="356692"/>
            </a:xfrm>
            <a:prstGeom prst="rect">
              <a:avLst/>
            </a:prstGeom>
            <a:noFill/>
          </p:spPr>
          <p:txBody>
            <a:bodyPr wrap="square" rtlCol="0">
              <a:spAutoFit/>
            </a:bodyPr>
            <a:lstStyle/>
            <a:p>
              <a:pPr algn="ctr"/>
              <a:r>
                <a:rPr lang="en-US" sz="1200" b="1" dirty="0"/>
                <a:t>WEC</a:t>
              </a:r>
            </a:p>
          </p:txBody>
        </p:sp>
      </p:grpSp>
      <p:sp>
        <p:nvSpPr>
          <p:cNvPr id="16" name="Rectangle 3">
            <a:extLst>
              <a:ext uri="{FF2B5EF4-FFF2-40B4-BE49-F238E27FC236}">
                <a16:creationId xmlns:a16="http://schemas.microsoft.com/office/drawing/2014/main" id="{E1AC202D-9B62-48FE-9892-47C2102695BB}"/>
              </a:ext>
            </a:extLst>
          </p:cNvPr>
          <p:cNvSpPr txBox="1">
            <a:spLocks noChangeArrowheads="1"/>
          </p:cNvSpPr>
          <p:nvPr/>
        </p:nvSpPr>
        <p:spPr>
          <a:xfrm>
            <a:off x="196481" y="1155786"/>
            <a:ext cx="8686800" cy="4915674"/>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713232" lvl="1" indent="-457200" fontAlgn="auto">
              <a:spcAft>
                <a:spcPts val="0"/>
              </a:spcAft>
              <a:buFont typeface="Wingdings" panose="05000000000000000000" pitchFamily="2" charset="2"/>
              <a:buChar char="§"/>
            </a:pPr>
            <a:endParaRPr lang="en-US" sz="500" dirty="0">
              <a:latin typeface="Arial" panose="020B0604020202020204" pitchFamily="34" charset="0"/>
              <a:cs typeface="Arial" panose="020B0604020202020204" pitchFamily="34" charset="0"/>
            </a:endParaRPr>
          </a:p>
          <a:p>
            <a:pPr marL="713232" lvl="1" indent="-457200" fontAlgn="auto">
              <a:spcAft>
                <a:spcPts val="0"/>
              </a:spcAft>
              <a:buFont typeface="Wingdings" panose="05000000000000000000" pitchFamily="2" charset="2"/>
              <a:buChar char="§"/>
            </a:pPr>
            <a:r>
              <a:rPr lang="en-US" sz="3200" dirty="0">
                <a:latin typeface="Arial" panose="020B0604020202020204" pitchFamily="34" charset="0"/>
                <a:cs typeface="Arial" panose="020B0604020202020204" pitchFamily="34" charset="0"/>
              </a:rPr>
              <a:t>The election inspectors record Election Day incidents on the log.</a:t>
            </a:r>
          </a:p>
          <a:p>
            <a:pPr marL="713232" lvl="1" indent="-457200" fontAlgn="auto">
              <a:spcAft>
                <a:spcPts val="0"/>
              </a:spcAft>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Recording events accurately can help election officials reconcile at the end of the night and answer questions</a:t>
            </a:r>
          </a:p>
          <a:p>
            <a:pPr marL="713232" lvl="1" indent="-457200" fontAlgn="auto">
              <a:spcAft>
                <a:spcPts val="0"/>
              </a:spcAft>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Better to record too much information rather than too little in the log.  </a:t>
            </a:r>
          </a:p>
          <a:p>
            <a:pPr marL="713232" lvl="1" indent="-457200" fontAlgn="auto">
              <a:spcAft>
                <a:spcPts val="0"/>
              </a:spcAft>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Unlikely to have a blank Incident Log</a:t>
            </a:r>
          </a:p>
          <a:p>
            <a:pPr marL="713232" lvl="1" indent="-457200" fontAlgn="auto">
              <a:spcAft>
                <a:spcPts val="0"/>
              </a:spcAft>
              <a:buFont typeface="Wingdings" panose="05000000000000000000" pitchFamily="2" charset="2"/>
              <a:buChar char="§"/>
            </a:pPr>
            <a:endParaRPr lang="en-US" sz="2600" dirty="0">
              <a:latin typeface="Arial" panose="020B0604020202020204" pitchFamily="34" charset="0"/>
              <a:cs typeface="Arial" panose="020B0604020202020204" pitchFamily="34" charset="0"/>
            </a:endParaRPr>
          </a:p>
          <a:p>
            <a:pPr marL="713232" lvl="1" indent="-457200" fontAlgn="auto">
              <a:spcAft>
                <a:spcPts val="0"/>
              </a:spcAft>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lvl="2" fontAlgn="auto">
              <a:spcAft>
                <a:spcPts val="0"/>
              </a:spcAft>
            </a:pPr>
            <a:endParaRPr lang="en-US" sz="1200" dirty="0">
              <a:latin typeface="Arial" panose="020B0604020202020204" pitchFamily="34" charset="0"/>
              <a:cs typeface="Arial" panose="020B0604020202020204" pitchFamily="34" charset="0"/>
            </a:endParaRPr>
          </a:p>
          <a:p>
            <a:pPr marL="598932" lvl="1" indent="-342900" fontAlgn="auto">
              <a:spcAft>
                <a:spcPts val="0"/>
              </a:spcAft>
              <a:buFont typeface="Arial" panose="020B0604020202020204" pitchFamily="34" charset="0"/>
              <a:buChar char="•"/>
            </a:pPr>
            <a:endParaRPr lang="en-US" altLang="en-US" sz="3200" dirty="0">
              <a:latin typeface="Arial" panose="020B0604020202020204" pitchFamily="34" charset="0"/>
              <a:cs typeface="Arial" panose="020B0604020202020204" pitchFamily="34" charset="0"/>
            </a:endParaRPr>
          </a:p>
          <a:p>
            <a:pPr marL="950976" lvl="2" indent="-457200" fontAlgn="auto">
              <a:spcAft>
                <a:spcPts val="0"/>
              </a:spcAft>
              <a:buFont typeface="Arial" panose="020B0604020202020204" pitchFamily="34" charset="0"/>
              <a:buChar char="−"/>
            </a:pPr>
            <a:endParaRPr lang="en-US" altLang="en-US" sz="400" dirty="0">
              <a:latin typeface="Arial" panose="020B0604020202020204" pitchFamily="34" charset="0"/>
              <a:cs typeface="Arial" panose="020B0604020202020204" pitchFamily="34" charset="0"/>
            </a:endParaRPr>
          </a:p>
          <a:p>
            <a:pPr marL="137160" indent="0" fontAlgn="auto">
              <a:buFont typeface="Wingdings 3"/>
              <a:buNone/>
            </a:pPr>
            <a:endParaRPr lang="en-US" altLang="en-US" sz="2800" dirty="0">
              <a:latin typeface="Arial" panose="020B0604020202020204" pitchFamily="34" charset="0"/>
              <a:cs typeface="Arial" panose="020B0604020202020204" pitchFamily="34" charset="0"/>
            </a:endParaRPr>
          </a:p>
          <a:p>
            <a:pPr marL="109728" indent="0" fontAlgn="auto">
              <a:buFont typeface="Wingdings 3"/>
              <a:buNone/>
            </a:pPr>
            <a:endParaRPr lang="en-US" altLang="en-US" sz="2800" dirty="0">
              <a:latin typeface="Arial" panose="020B0604020202020204" pitchFamily="34" charset="0"/>
              <a:cs typeface="Arial" panose="020B0604020202020204" pitchFamily="34" charset="0"/>
            </a:endParaRPr>
          </a:p>
          <a:p>
            <a:pPr marL="109728" indent="0" fontAlgn="auto">
              <a:buFont typeface="Wingdings 3"/>
              <a:buNone/>
            </a:pPr>
            <a:endParaRPr lang="en-US" altLang="en-US" sz="2800" dirty="0">
              <a:latin typeface="Arial" panose="020B0604020202020204" pitchFamily="34" charset="0"/>
              <a:cs typeface="Arial" panose="020B0604020202020204" pitchFamily="34" charset="0"/>
            </a:endParaRPr>
          </a:p>
          <a:p>
            <a:pPr marL="109728" indent="0" fontAlgn="auto">
              <a:buFont typeface="Wingdings 3"/>
              <a:buNone/>
            </a:pPr>
            <a:endParaRPr lang="en-US" altLang="en-US" sz="2800" dirty="0">
              <a:latin typeface="Arial" panose="020B0604020202020204" pitchFamily="34" charset="0"/>
              <a:cs typeface="Arial" panose="020B0604020202020204" pitchFamily="34" charset="0"/>
            </a:endParaRPr>
          </a:p>
          <a:p>
            <a:pPr lvl="1" fontAlgn="auto">
              <a:spcAft>
                <a:spcPts val="0"/>
              </a:spcAft>
            </a:pP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1883851"/>
      </p:ext>
    </p:extLst>
  </p:cSld>
  <p:clrMapOvr>
    <a:masterClrMapping/>
  </p:clrMapOvr>
  <p:transition>
    <p:fade thruBlk="1"/>
  </p:transition>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WI_SVRS_Powerpoint_Template v3 (MB)">
  <a:themeElements>
    <a:clrScheme name="WI_SVRS_Powerpoint_Template v3 (MB)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WI_SVRS_Powerpoint_Template v3 (M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I_SVRS_Powerpoint_Template v3 (MB)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WI_SVRS_Powerpoint_Template v3 (MB)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WI_SVRS_Powerpoint_Template v3 (MB)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WI_SVRS_Powerpoint_Template v3 (MB)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WI_SVRS_Powerpoint_Template v3 (MB)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WI_SVRS_Powerpoint_Template v3 (MB)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WI_SVRS_Powerpoint_Template v3 (MB)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WI_SVRS_Powerpoint_Template v3 (MB)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WI_SVRS_Powerpoint_Template v3 (MB)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WI_SVRS_Powerpoint_Template v3 (MB)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WI_SVRS_Powerpoint_Template v3 (MB)">
  <a:themeElements>
    <a:clrScheme name="WI_SVRS_Powerpoint_Template v3 (MB)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WI_SVRS_Powerpoint_Template v3 (M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I_SVRS_Powerpoint_Template v3 (MB)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WI_SVRS_Powerpoint_Template v3 (MB)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WI_SVRS_Powerpoint_Template v3 (MB)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WI_SVRS_Powerpoint_Template v3 (MB)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WI_SVRS_Powerpoint_Template v3 (MB)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WI_SVRS_Powerpoint_Template v3 (MB)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WI_SVRS_Powerpoint_Template v3 (MB)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WI_SVRS_Powerpoint_Template v3 (MB)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WI_SVRS_Powerpoint_Template v3 (MB)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WI_SVRS_Powerpoint_Template v3 (MB)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cours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2_WI_SVRS_Powerpoint_Template v3 (MB)">
  <a:themeElements>
    <a:clrScheme name="WI_SVRS_Powerpoint_Template v3 (MB) 11">
      <a:dk1>
        <a:srgbClr val="000000"/>
      </a:dk1>
      <a:lt1>
        <a:srgbClr val="080800"/>
      </a:lt1>
      <a:dk2>
        <a:srgbClr val="330033"/>
      </a:dk2>
      <a:lt2>
        <a:srgbClr val="330033"/>
      </a:lt2>
      <a:accent1>
        <a:srgbClr val="CCCC99"/>
      </a:accent1>
      <a:accent2>
        <a:srgbClr val="FF0000"/>
      </a:accent2>
      <a:accent3>
        <a:srgbClr val="AAAAAA"/>
      </a:accent3>
      <a:accent4>
        <a:srgbClr val="000000"/>
      </a:accent4>
      <a:accent5>
        <a:srgbClr val="E2E2CA"/>
      </a:accent5>
      <a:accent6>
        <a:srgbClr val="E70000"/>
      </a:accent6>
      <a:hlink>
        <a:srgbClr val="990033"/>
      </a:hlink>
      <a:folHlink>
        <a:srgbClr val="B2B2B2"/>
      </a:folHlink>
    </a:clrScheme>
    <a:fontScheme name="WI_SVRS_Powerpoint_Template v3 (M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I_SVRS_Powerpoint_Template v3 (MB)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WI_SVRS_Powerpoint_Template v3 (MB)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WI_SVRS_Powerpoint_Template v3 (MB)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WI_SVRS_Powerpoint_Template v3 (MB)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WI_SVRS_Powerpoint_Template v3 (MB)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WI_SVRS_Powerpoint_Template v3 (MB)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WI_SVRS_Powerpoint_Template v3 (MB)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WI_SVRS_Powerpoint_Template v3 (MB)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WI_SVRS_Powerpoint_Template v3 (MB)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WI_SVRS_Powerpoint_Template v3 (MB)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WI_SVRS_Powerpoint_Template v3 (MB) 11">
        <a:dk1>
          <a:srgbClr val="000000"/>
        </a:dk1>
        <a:lt1>
          <a:srgbClr val="080800"/>
        </a:lt1>
        <a:dk2>
          <a:srgbClr val="330033"/>
        </a:dk2>
        <a:lt2>
          <a:srgbClr val="330033"/>
        </a:lt2>
        <a:accent1>
          <a:srgbClr val="CCCC99"/>
        </a:accent1>
        <a:accent2>
          <a:srgbClr val="FF0000"/>
        </a:accent2>
        <a:accent3>
          <a:srgbClr val="AAAAAA"/>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WI_SVRS_Powerpoint_Template v3 (MB)">
  <a:themeElements>
    <a:clrScheme name="WI_SVRS_Powerpoint_Template v3 (MB) 11">
      <a:dk1>
        <a:srgbClr val="000000"/>
      </a:dk1>
      <a:lt1>
        <a:srgbClr val="080800"/>
      </a:lt1>
      <a:dk2>
        <a:srgbClr val="330033"/>
      </a:dk2>
      <a:lt2>
        <a:srgbClr val="330033"/>
      </a:lt2>
      <a:accent1>
        <a:srgbClr val="CCCC99"/>
      </a:accent1>
      <a:accent2>
        <a:srgbClr val="FF0000"/>
      </a:accent2>
      <a:accent3>
        <a:srgbClr val="AAAAAA"/>
      </a:accent3>
      <a:accent4>
        <a:srgbClr val="000000"/>
      </a:accent4>
      <a:accent5>
        <a:srgbClr val="E2E2CA"/>
      </a:accent5>
      <a:accent6>
        <a:srgbClr val="E70000"/>
      </a:accent6>
      <a:hlink>
        <a:srgbClr val="990033"/>
      </a:hlink>
      <a:folHlink>
        <a:srgbClr val="B2B2B2"/>
      </a:folHlink>
    </a:clrScheme>
    <a:fontScheme name="WI_SVRS_Powerpoint_Template v3 (M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I_SVRS_Powerpoint_Template v3 (MB)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WI_SVRS_Powerpoint_Template v3 (MB)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WI_SVRS_Powerpoint_Template v3 (MB)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WI_SVRS_Powerpoint_Template v3 (MB)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WI_SVRS_Powerpoint_Template v3 (MB)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WI_SVRS_Powerpoint_Template v3 (MB)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WI_SVRS_Powerpoint_Template v3 (MB)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WI_SVRS_Powerpoint_Template v3 (MB)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WI_SVRS_Powerpoint_Template v3 (MB)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WI_SVRS_Powerpoint_Template v3 (MB)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WI_SVRS_Powerpoint_Template v3 (MB) 11">
        <a:dk1>
          <a:srgbClr val="000000"/>
        </a:dk1>
        <a:lt1>
          <a:srgbClr val="080800"/>
        </a:lt1>
        <a:dk2>
          <a:srgbClr val="330033"/>
        </a:dk2>
        <a:lt2>
          <a:srgbClr val="330033"/>
        </a:lt2>
        <a:accent1>
          <a:srgbClr val="CCCC99"/>
        </a:accent1>
        <a:accent2>
          <a:srgbClr val="FF0000"/>
        </a:accent2>
        <a:accent3>
          <a:srgbClr val="AAAAAA"/>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26866</TotalTime>
  <Words>2214</Words>
  <Application>Microsoft Office PowerPoint</Application>
  <PresentationFormat>On-screen Show (4:3)</PresentationFormat>
  <Paragraphs>658</Paragraphs>
  <Slides>44</Slides>
  <Notes>44</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44</vt:i4>
      </vt:variant>
    </vt:vector>
  </HeadingPairs>
  <TitlesOfParts>
    <vt:vector size="61" baseType="lpstr">
      <vt:lpstr>Arial</vt:lpstr>
      <vt:lpstr>Arial  </vt:lpstr>
      <vt:lpstr>Arial Black</vt:lpstr>
      <vt:lpstr>Blackadder ITC</vt:lpstr>
      <vt:lpstr>Bradley Hand ITC</vt:lpstr>
      <vt:lpstr>Forte</vt:lpstr>
      <vt:lpstr>Lucida Sans Unicode</vt:lpstr>
      <vt:lpstr>Times New Roman</vt:lpstr>
      <vt:lpstr>Verdana</vt:lpstr>
      <vt:lpstr>Wingdings</vt:lpstr>
      <vt:lpstr>Wingdings 2</vt:lpstr>
      <vt:lpstr>Wingdings 3</vt:lpstr>
      <vt:lpstr>WI_SVRS_Powerpoint_Template v3 (MB)</vt:lpstr>
      <vt:lpstr>1_WI_SVRS_Powerpoint_Template v3 (MB)</vt:lpstr>
      <vt:lpstr>Concourse</vt:lpstr>
      <vt:lpstr>2_WI_SVRS_Powerpoint_Template v3 (MB)</vt:lpstr>
      <vt:lpstr>3_WI_SVRS_Powerpoint_Template v3 (MB)</vt:lpstr>
      <vt:lpstr>Wisconsin Elections Commission </vt:lpstr>
      <vt:lpstr>Agenda</vt:lpstr>
      <vt:lpstr>SVDs &amp; the Spring Elections</vt:lpstr>
      <vt:lpstr> </vt:lpstr>
      <vt:lpstr>Inspectors’ Statement </vt:lpstr>
      <vt:lpstr>Sample Inspectors’ Statement </vt:lpstr>
      <vt:lpstr>Before the Polls Open</vt:lpstr>
      <vt:lpstr>Voting Equipment  Chain of Custody</vt:lpstr>
      <vt:lpstr>Election Day Incidents</vt:lpstr>
      <vt:lpstr>Incident Log Examples</vt:lpstr>
      <vt:lpstr>After the Polls Close</vt:lpstr>
      <vt:lpstr>Voting Equipment  Chain of Custody</vt:lpstr>
      <vt:lpstr>Voter Statistics</vt:lpstr>
      <vt:lpstr>Election Officials  Certification </vt:lpstr>
      <vt:lpstr> </vt:lpstr>
      <vt:lpstr>  Voter Registration  Application (EL-131)</vt:lpstr>
      <vt:lpstr>Voter Registration Application  </vt:lpstr>
      <vt:lpstr>Voter Registration Application (EL-131)</vt:lpstr>
      <vt:lpstr>Voter Registration Application (EL-131)</vt:lpstr>
      <vt:lpstr>Voter Registration Application (EL-131)</vt:lpstr>
      <vt:lpstr>Voter Registration Application (EL-131)</vt:lpstr>
      <vt:lpstr>Voter Registration Application (EL-131)</vt:lpstr>
      <vt:lpstr>Voter Registration Application (EL-131)</vt:lpstr>
      <vt:lpstr>Voter Registration Application (EL-131)</vt:lpstr>
      <vt:lpstr>Voter Registration Application (EL-131)</vt:lpstr>
      <vt:lpstr> </vt:lpstr>
      <vt:lpstr> Tally Sheet (EL-106) </vt:lpstr>
      <vt:lpstr>Tally Sheet (EL-106)</vt:lpstr>
      <vt:lpstr>Tally Sheet (EL-106)</vt:lpstr>
      <vt:lpstr>Tally Sheet Exercise</vt:lpstr>
      <vt:lpstr>Tally Sheet Exercise</vt:lpstr>
      <vt:lpstr>Tally Sheet Exercise</vt:lpstr>
      <vt:lpstr> </vt:lpstr>
      <vt:lpstr>Election Day Accessibility Checklist &amp; Quick Fix Guide</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Wisconsin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Municipal Clerk Training</dc:title>
  <dc:creator>buergd</dc:creator>
  <cp:lastModifiedBy>Coakley, Allison - ELECTIONS</cp:lastModifiedBy>
  <cp:revision>970</cp:revision>
  <cp:lastPrinted>2021-01-26T21:40:41Z</cp:lastPrinted>
  <dcterms:created xsi:type="dcterms:W3CDTF">2007-07-24T18:46:31Z</dcterms:created>
  <dcterms:modified xsi:type="dcterms:W3CDTF">2021-01-27T15:23:01Z</dcterms:modified>
</cp:coreProperties>
</file>