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4307" r:id="rId2"/>
    <p:sldMasterId id="2147484709" r:id="rId3"/>
    <p:sldMasterId id="2147484722" r:id="rId4"/>
    <p:sldMasterId id="2147484734" r:id="rId5"/>
  </p:sldMasterIdLst>
  <p:notesMasterIdLst>
    <p:notesMasterId r:id="rId26"/>
  </p:notesMasterIdLst>
  <p:handoutMasterIdLst>
    <p:handoutMasterId r:id="rId27"/>
  </p:handoutMasterIdLst>
  <p:sldIdLst>
    <p:sldId id="256" r:id="rId6"/>
    <p:sldId id="561" r:id="rId7"/>
    <p:sldId id="602" r:id="rId8"/>
    <p:sldId id="728" r:id="rId9"/>
    <p:sldId id="722" r:id="rId10"/>
    <p:sldId id="729" r:id="rId11"/>
    <p:sldId id="720" r:id="rId12"/>
    <p:sldId id="727" r:id="rId13"/>
    <p:sldId id="518" r:id="rId14"/>
    <p:sldId id="513" r:id="rId15"/>
    <p:sldId id="723" r:id="rId16"/>
    <p:sldId id="724" r:id="rId17"/>
    <p:sldId id="725" r:id="rId18"/>
    <p:sldId id="726" r:id="rId19"/>
    <p:sldId id="717" r:id="rId20"/>
    <p:sldId id="718" r:id="rId21"/>
    <p:sldId id="730" r:id="rId22"/>
    <p:sldId id="671" r:id="rId23"/>
    <p:sldId id="691" r:id="rId24"/>
    <p:sldId id="344" r:id="rId25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5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C0C0"/>
    <a:srgbClr val="B2B2B2"/>
    <a:srgbClr val="66FF33"/>
    <a:srgbClr val="000000"/>
    <a:srgbClr val="FFFFFF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724" autoAdjust="0"/>
    <p:restoredTop sz="80151" autoAdjust="0"/>
  </p:normalViewPr>
  <p:slideViewPr>
    <p:cSldViewPr>
      <p:cViewPr varScale="1">
        <p:scale>
          <a:sx n="69" d="100"/>
          <a:sy n="69" d="100"/>
        </p:scale>
        <p:origin x="346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9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3408" y="-870"/>
      </p:cViewPr>
      <p:guideLst>
        <p:guide orient="horz" pos="3024"/>
        <p:guide pos="230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8" y="1"/>
            <a:ext cx="3170583" cy="480388"/>
          </a:xfrm>
          <a:prstGeom prst="rect">
            <a:avLst/>
          </a:prstGeom>
        </p:spPr>
        <p:txBody>
          <a:bodyPr vert="horz" lIns="94737" tIns="47369" rIns="94737" bIns="47369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2969" y="1"/>
            <a:ext cx="3170583" cy="480388"/>
          </a:xfrm>
          <a:prstGeom prst="rect">
            <a:avLst/>
          </a:prstGeom>
        </p:spPr>
        <p:txBody>
          <a:bodyPr vert="horz" lIns="94737" tIns="47369" rIns="94737" bIns="47369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108B8333-F6DA-4FF0-90DE-636DB4C7B238}" type="datetimeFigureOut">
              <a:rPr lang="en-US"/>
              <a:pPr>
                <a:defRPr/>
              </a:pPr>
              <a:t>2/23/2021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8" y="9119174"/>
            <a:ext cx="3170583" cy="480388"/>
          </a:xfrm>
          <a:prstGeom prst="rect">
            <a:avLst/>
          </a:prstGeom>
        </p:spPr>
        <p:txBody>
          <a:bodyPr vert="horz" lIns="94737" tIns="47369" rIns="94737" bIns="47369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2969" y="9119174"/>
            <a:ext cx="3170583" cy="480388"/>
          </a:xfrm>
          <a:prstGeom prst="rect">
            <a:avLst/>
          </a:prstGeom>
        </p:spPr>
        <p:txBody>
          <a:bodyPr vert="horz" lIns="94737" tIns="47369" rIns="94737" bIns="47369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6B57578-3713-49B4-8096-BDDC1F247E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7221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8" y="1"/>
            <a:ext cx="3170583" cy="48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535" tIns="48268" rIns="96535" bIns="48268" numCol="1" anchor="t" anchorCtr="0" compatLnSpc="1">
            <a:prstTxWarp prst="textNoShape">
              <a:avLst/>
            </a:prstTxWarp>
          </a:bodyPr>
          <a:lstStyle>
            <a:lvl1pPr defTabSz="965439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2969" y="1"/>
            <a:ext cx="3170583" cy="48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535" tIns="48268" rIns="96535" bIns="48268" numCol="1" anchor="t" anchorCtr="0" compatLnSpc="1">
            <a:prstTxWarp prst="textNoShape">
              <a:avLst/>
            </a:prstTxWarp>
          </a:bodyPr>
          <a:lstStyle>
            <a:lvl1pPr algn="r" defTabSz="965439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69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2190" y="4561232"/>
            <a:ext cx="5850835" cy="432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535" tIns="48268" rIns="96535" bIns="482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8" y="9119174"/>
            <a:ext cx="3170583" cy="48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535" tIns="48268" rIns="96535" bIns="48268" numCol="1" anchor="b" anchorCtr="0" compatLnSpc="1">
            <a:prstTxWarp prst="textNoShape">
              <a:avLst/>
            </a:prstTxWarp>
          </a:bodyPr>
          <a:lstStyle>
            <a:lvl1pPr defTabSz="965439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2969" y="9119174"/>
            <a:ext cx="3170583" cy="48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535" tIns="48268" rIns="96535" bIns="48268" numCol="1" anchor="b" anchorCtr="0" compatLnSpc="1">
            <a:prstTxWarp prst="textNoShape">
              <a:avLst/>
            </a:prstTxWarp>
          </a:bodyPr>
          <a:lstStyle>
            <a:lvl1pPr algn="r" defTabSz="965439">
              <a:defRPr sz="1200">
                <a:latin typeface="Arial" charset="0"/>
              </a:defRPr>
            </a:lvl1pPr>
          </a:lstStyle>
          <a:p>
            <a:pPr>
              <a:defRPr/>
            </a:pPr>
            <a:fld id="{E5E1E797-9CEA-40DF-A474-5EB099CB1D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5920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243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0332" indent="-282972" defTabSz="96243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0117" indent="-225391" defTabSz="96243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95833" indent="-225391" defTabSz="96243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3194" indent="-225391" defTabSz="96243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27009" indent="-225391" defTabSz="96243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3000823" indent="-225391" defTabSz="96243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74636" indent="-225391" defTabSz="96243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948449" indent="-225391" defTabSz="96243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ABE7C61-11B6-4456-B9B1-745BF1F1B298}" type="slidenum">
              <a:rPr lang="en-US" altLang="en-US" smtClean="0"/>
              <a:pPr eaLnBrk="1" hangingPunct="1">
                <a:spcBef>
                  <a:spcPct val="0"/>
                </a:spcBef>
              </a:pPr>
              <a:t>1</a:t>
            </a:fld>
            <a:endParaRPr lang="en-US" altLang="en-US" dirty="0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2183" y="4561227"/>
            <a:ext cx="5867400" cy="4567784"/>
          </a:xfrm>
          <a:noFill/>
        </p:spPr>
        <p:txBody>
          <a:bodyPr/>
          <a:lstStyle/>
          <a:p>
            <a:r>
              <a:rPr lang="en-US" sz="1800" b="1" dirty="0"/>
              <a:t>Election Procedures:  What Election Officials Should Know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>
            <a:extLst>
              <a:ext uri="{FF2B5EF4-FFF2-40B4-BE49-F238E27FC236}">
                <a16:creationId xmlns:a16="http://schemas.microsoft.com/office/drawing/2014/main" id="{0B3CA08D-DF2C-4043-AA9A-D88BE903E97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>
            <a:extLst>
              <a:ext uri="{FF2B5EF4-FFF2-40B4-BE49-F238E27FC236}">
                <a16:creationId xmlns:a16="http://schemas.microsoft.com/office/drawing/2014/main" id="{30710DCD-F504-43EF-8931-5AAE4D9252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z="1800" b="1" dirty="0">
                <a:latin typeface="Arial" panose="020B0604020202020204" pitchFamily="34" charset="0"/>
              </a:rPr>
              <a:t>Remaking Ballots </a:t>
            </a:r>
          </a:p>
        </p:txBody>
      </p:sp>
      <p:sp>
        <p:nvSpPr>
          <p:cNvPr id="174084" name="Slide Number Placeholder 3">
            <a:extLst>
              <a:ext uri="{FF2B5EF4-FFF2-40B4-BE49-F238E27FC236}">
                <a16:creationId xmlns:a16="http://schemas.microsoft.com/office/drawing/2014/main" id="{91C4A8D5-B6BE-4E70-88D8-1B64A6C116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6125" indent="-284163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9350" indent="-227013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1313" indent="-227013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1688" indent="-227013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8888" indent="-227013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6088" indent="-227013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3288" indent="-227013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00488" indent="-227013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8FBEA3-1470-4CBF-B9D4-4CE46D1FD4D8}" type="slidenum">
              <a:rPr lang="en-US" altLang="en-US" sz="130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10</a:t>
            </a:fld>
            <a:endParaRPr lang="en-US" altLang="en-US" sz="13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276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0586" indent="-283069" defTabSz="96276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0505" indent="-225468" defTabSz="96276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96375" indent="-225468" defTabSz="96276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3895" indent="-225468" defTabSz="96276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27870" indent="-225468" defTabSz="96276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3001846" indent="-225468" defTabSz="96276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75820" indent="-225468" defTabSz="96276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949798" indent="-225468" defTabSz="96276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71A01C6-02F6-4A7C-B42C-839034F9A80C}" type="slidenum">
              <a:rPr lang="en-US" altLang="en-US" smtClean="0"/>
              <a:pPr eaLnBrk="1" hangingPunct="1">
                <a:spcBef>
                  <a:spcPct val="0"/>
                </a:spcBef>
              </a:pPr>
              <a:t>11</a:t>
            </a:fld>
            <a:endParaRPr lang="en-US" altLang="en-US"/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UOCAVA Voters:  General Reminders</a:t>
            </a:r>
          </a:p>
        </p:txBody>
      </p:sp>
    </p:spTree>
    <p:extLst>
      <p:ext uri="{BB962C8B-B14F-4D97-AF65-F5344CB8AC3E}">
        <p14:creationId xmlns:p14="http://schemas.microsoft.com/office/powerpoint/2010/main" val="17644325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276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0586" indent="-283069" defTabSz="96276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0505" indent="-225468" defTabSz="96276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96375" indent="-225468" defTabSz="96276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3895" indent="-225468" defTabSz="96276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27870" indent="-225468" defTabSz="96276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3001846" indent="-225468" defTabSz="96276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75820" indent="-225468" defTabSz="96276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949798" indent="-225468" defTabSz="96276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71A01C6-02F6-4A7C-B42C-839034F9A80C}" type="slidenum">
              <a:rPr lang="en-US" altLang="en-US" smtClean="0"/>
              <a:pPr eaLnBrk="1" hangingPunct="1">
                <a:spcBef>
                  <a:spcPct val="0"/>
                </a:spcBef>
              </a:pPr>
              <a:t>12</a:t>
            </a:fld>
            <a:endParaRPr lang="en-US" altLang="en-US"/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indent="-201139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UOCAVA Voters:  General Reminders</a:t>
            </a:r>
          </a:p>
        </p:txBody>
      </p:sp>
    </p:spTree>
    <p:extLst>
      <p:ext uri="{BB962C8B-B14F-4D97-AF65-F5344CB8AC3E}">
        <p14:creationId xmlns:p14="http://schemas.microsoft.com/office/powerpoint/2010/main" val="16542127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276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0586" indent="-283069" defTabSz="96276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0505" indent="-225468" defTabSz="96276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96375" indent="-225468" defTabSz="96276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3895" indent="-225468" defTabSz="96276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27870" indent="-225468" defTabSz="96276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3001846" indent="-225468" defTabSz="96276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75820" indent="-225468" defTabSz="96276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949798" indent="-225468" defTabSz="96276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71A01C6-02F6-4A7C-B42C-839034F9A80C}" type="slidenum">
              <a:rPr lang="en-US" altLang="en-US" smtClean="0"/>
              <a:pPr eaLnBrk="1" hangingPunct="1">
                <a:spcBef>
                  <a:spcPct val="0"/>
                </a:spcBef>
              </a:pPr>
              <a:t>13</a:t>
            </a:fld>
            <a:endParaRPr lang="en-US" altLang="en-US"/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</a:pP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UOCAVA Voters:  FPCA</a:t>
            </a: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6567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276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0586" indent="-283069" defTabSz="96276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0505" indent="-225468" defTabSz="96276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96375" indent="-225468" defTabSz="96276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3895" indent="-225468" defTabSz="96276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27870" indent="-225468" defTabSz="96276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3001846" indent="-225468" defTabSz="96276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75820" indent="-225468" defTabSz="96276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949798" indent="-225468" defTabSz="96276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71A01C6-02F6-4A7C-B42C-839034F9A80C}" type="slidenum">
              <a:rPr lang="en-US" altLang="en-US" smtClean="0"/>
              <a:pPr eaLnBrk="1" hangingPunct="1">
                <a:spcBef>
                  <a:spcPct val="0"/>
                </a:spcBef>
              </a:pPr>
              <a:t>14</a:t>
            </a:fld>
            <a:endParaRPr lang="en-US" altLang="en-US"/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</a:pP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UOCAVA Voters:  FWAB</a:t>
            </a: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840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276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0586" indent="-283069" defTabSz="96276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0505" indent="-225468" defTabSz="96276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96375" indent="-225468" defTabSz="96276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3895" indent="-225468" defTabSz="96276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27870" indent="-225468" defTabSz="96276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3001846" indent="-225468" defTabSz="96276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75820" indent="-225468" defTabSz="96276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949798" indent="-225468" defTabSz="96276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71A01C6-02F6-4A7C-B42C-839034F9A80C}" type="slidenum">
              <a:rPr lang="en-US" altLang="en-US" smtClean="0"/>
              <a:pPr eaLnBrk="1" hangingPunct="1">
                <a:spcBef>
                  <a:spcPct val="0"/>
                </a:spcBef>
              </a:pPr>
              <a:t>15</a:t>
            </a:fld>
            <a:endParaRPr lang="en-US" altLang="en-US"/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indent="-201139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UOCAVA Voters:  Tip Sheets</a:t>
            </a:r>
          </a:p>
          <a:p>
            <a:pPr indent="-201139"/>
            <a:endParaRPr lang="en-US" sz="1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01139"/>
            <a:endParaRPr lang="en-US" sz="1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4922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276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0586" indent="-283069" defTabSz="96276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0505" indent="-225468" defTabSz="96276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96375" indent="-225468" defTabSz="96276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3895" indent="-225468" defTabSz="96276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27870" indent="-225468" defTabSz="96276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3001846" indent="-225468" defTabSz="96276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75820" indent="-225468" defTabSz="96276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949798" indent="-225468" defTabSz="96276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71A01C6-02F6-4A7C-B42C-839034F9A80C}" type="slidenum">
              <a:rPr lang="en-US" altLang="en-US" smtClean="0"/>
              <a:pPr eaLnBrk="1" hangingPunct="1">
                <a:spcBef>
                  <a:spcPct val="0"/>
                </a:spcBef>
              </a:pPr>
              <a:t>16</a:t>
            </a:fld>
            <a:endParaRPr lang="en-US" altLang="en-US"/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indent="-201139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Issuing Provisional Ballots</a:t>
            </a:r>
          </a:p>
        </p:txBody>
      </p:sp>
    </p:spTree>
    <p:extLst>
      <p:ext uri="{BB962C8B-B14F-4D97-AF65-F5344CB8AC3E}">
        <p14:creationId xmlns:p14="http://schemas.microsoft.com/office/powerpoint/2010/main" val="29202169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276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0586" indent="-283069" defTabSz="96276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0505" indent="-225468" defTabSz="96276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96375" indent="-225468" defTabSz="96276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3895" indent="-225468" defTabSz="96276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27870" indent="-225468" defTabSz="96276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3001846" indent="-225468" defTabSz="96276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75820" indent="-225468" defTabSz="96276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949798" indent="-225468" defTabSz="96276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71A01C6-02F6-4A7C-B42C-839034F9A80C}" type="slidenum">
              <a:rPr lang="en-US" altLang="en-US" smtClean="0"/>
              <a:pPr eaLnBrk="1" hangingPunct="1">
                <a:spcBef>
                  <a:spcPct val="0"/>
                </a:spcBef>
              </a:pPr>
              <a:t>17</a:t>
            </a:fld>
            <a:endParaRPr lang="en-US" altLang="en-US"/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indent="-201139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Issuing Provisional Ballots</a:t>
            </a:r>
          </a:p>
        </p:txBody>
      </p:sp>
    </p:spTree>
    <p:extLst>
      <p:ext uri="{BB962C8B-B14F-4D97-AF65-F5344CB8AC3E}">
        <p14:creationId xmlns:p14="http://schemas.microsoft.com/office/powerpoint/2010/main" val="11006792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A48465AD-188D-4D73-AF2B-084F1598F91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100916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5635" indent="-295242" defTabSz="100916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5980" indent="-235193" defTabSz="100916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4704" indent="-235193" defTabSz="100916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6767" indent="-235193" defTabSz="100916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37159" indent="-235193" defTabSz="100916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17552" indent="-235193" defTabSz="100916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7946" indent="-235193" defTabSz="100916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78338" indent="-235193" defTabSz="100916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EE1E3C4-7573-4C99-91CC-6C4E5F9A934D}" type="slidenum">
              <a:rPr lang="en-US" altLang="en-US" smtClean="0"/>
              <a:pPr>
                <a:spcBef>
                  <a:spcPct val="0"/>
                </a:spcBef>
              </a:pPr>
              <a:t>18</a:t>
            </a:fld>
            <a:endParaRPr lang="en-US" altLang="en-US" dirty="0"/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85630718-6FEF-4FB8-88DB-8A3DDB41FB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FE64434E-75F4-4A04-813E-28C9EF12BC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defRPr/>
            </a:pPr>
            <a:r>
              <a:rPr lang="en-US" sz="1800" b="1" dirty="0"/>
              <a:t>Reminders</a:t>
            </a:r>
          </a:p>
          <a:p>
            <a:pPr>
              <a:defRPr/>
            </a:pPr>
            <a:endParaRPr lang="en-US" b="1" dirty="0"/>
          </a:p>
          <a:p>
            <a:pPr>
              <a:defRPr/>
            </a:pPr>
            <a:endParaRPr lang="en-US" b="1" dirty="0"/>
          </a:p>
          <a:p>
            <a:pPr>
              <a:defRPr/>
            </a:pPr>
            <a:endParaRPr lang="en-US" altLang="en-US" sz="23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8103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A48465AD-188D-4D73-AF2B-084F1598F91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100916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5635" indent="-295242" defTabSz="100916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5980" indent="-235193" defTabSz="100916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4704" indent="-235193" defTabSz="100916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6767" indent="-235193" defTabSz="100916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37159" indent="-235193" defTabSz="100916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17552" indent="-235193" defTabSz="100916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7946" indent="-235193" defTabSz="100916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78338" indent="-235193" defTabSz="100916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EE1E3C4-7573-4C99-91CC-6C4E5F9A934D}" type="slidenum">
              <a:rPr lang="en-US" altLang="en-US" smtClean="0"/>
              <a:pPr>
                <a:spcBef>
                  <a:spcPct val="0"/>
                </a:spcBef>
              </a:pPr>
              <a:t>19</a:t>
            </a:fld>
            <a:endParaRPr lang="en-US" altLang="en-US" dirty="0"/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85630718-6FEF-4FB8-88DB-8A3DDB41FB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FE64434E-75F4-4A04-813E-28C9EF12BC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defRPr/>
            </a:pPr>
            <a:r>
              <a:rPr lang="en-US" sz="1800" b="1" dirty="0"/>
              <a:t>Reminders</a:t>
            </a:r>
          </a:p>
          <a:p>
            <a:pPr>
              <a:defRPr/>
            </a:pPr>
            <a:endParaRPr lang="en-US" b="1" dirty="0"/>
          </a:p>
          <a:p>
            <a:pPr>
              <a:defRPr/>
            </a:pPr>
            <a:endParaRPr lang="en-US" b="1" dirty="0"/>
          </a:p>
          <a:p>
            <a:pPr>
              <a:defRPr/>
            </a:pPr>
            <a:endParaRPr lang="en-US" altLang="en-US" sz="23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2594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262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0478" indent="-283027" defTabSz="96262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0338" indent="-225435" defTabSz="96262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96141" indent="-225435" defTabSz="96262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3594" indent="-225435" defTabSz="96262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27500" indent="-225435" defTabSz="96262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3001406" indent="-225435" defTabSz="96262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75311" indent="-225435" defTabSz="96262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949219" indent="-225435" defTabSz="96262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2EA0901-084D-480B-9BD0-717411DA4F76}" type="slidenum">
              <a:rPr lang="en-US" altLang="en-US" smtClean="0"/>
              <a:pPr eaLnBrk="1" hangingPunct="1">
                <a:spcBef>
                  <a:spcPct val="0"/>
                </a:spcBef>
              </a:pPr>
              <a:t>2</a:t>
            </a:fld>
            <a:endParaRPr lang="en-US" altLang="en-US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z="1800" b="1" dirty="0">
                <a:latin typeface="Arial" pitchFamily="34" charset="0"/>
              </a:rPr>
              <a:t>Agenda</a:t>
            </a:r>
          </a:p>
          <a:p>
            <a:pPr eaLnBrk="1" hangingPunct="1"/>
            <a:endParaRPr lang="en-US" altLang="en-US" sz="1700" b="1" dirty="0">
              <a:latin typeface="Arial" pitchFamily="34" charset="0"/>
            </a:endParaRPr>
          </a:p>
          <a:p>
            <a:pPr eaLnBrk="1" hangingPunct="1"/>
            <a:endParaRPr lang="en-US" altLang="en-US" sz="1700" dirty="0">
              <a:latin typeface="Arial" pitchFamily="34" charset="0"/>
            </a:endParaRPr>
          </a:p>
          <a:p>
            <a:pPr eaLnBrk="1" hangingPunct="1"/>
            <a:endParaRPr lang="en-US" altLang="en-US" sz="1700" dirty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243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0332" indent="-282972" defTabSz="96243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0117" indent="-225391" defTabSz="96243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95833" indent="-225391" defTabSz="96243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3194" indent="-225391" defTabSz="96243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27009" indent="-225391" defTabSz="96243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3000823" indent="-225391" defTabSz="96243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74636" indent="-225391" defTabSz="96243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948449" indent="-225391" defTabSz="96243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80EA7A9-18CB-43CE-92A7-1F0C27D4A62A}" type="slidenum">
              <a:rPr lang="en-US" altLang="en-US" smtClean="0"/>
              <a:pPr eaLnBrk="1" hangingPunct="1">
                <a:spcBef>
                  <a:spcPct val="0"/>
                </a:spcBef>
              </a:pPr>
              <a:t>20</a:t>
            </a:fld>
            <a:endParaRPr lang="en-US" altLang="en-US" dirty="0"/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z="1800" b="1" dirty="0">
                <a:latin typeface="Arial" pitchFamily="34" charset="0"/>
              </a:rPr>
              <a:t>Questions?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276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0586" indent="-283069" defTabSz="96276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0505" indent="-225468" defTabSz="96276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96375" indent="-225468" defTabSz="96276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3895" indent="-225468" defTabSz="96276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27870" indent="-225468" defTabSz="96276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3001846" indent="-225468" defTabSz="96276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75820" indent="-225468" defTabSz="96276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949798" indent="-225468" defTabSz="96276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71A01C6-02F6-4A7C-B42C-839034F9A80C}" type="slidenum">
              <a:rPr lang="en-US" altLang="en-US" smtClean="0"/>
              <a:pPr eaLnBrk="1" hangingPunct="1">
                <a:spcBef>
                  <a:spcPct val="0"/>
                </a:spcBef>
              </a:pPr>
              <a:t>3</a:t>
            </a:fld>
            <a:endParaRPr lang="en-US" altLang="en-US"/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indent="-201139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Reviewing Photo ID</a:t>
            </a:r>
          </a:p>
        </p:txBody>
      </p:sp>
    </p:spTree>
    <p:extLst>
      <p:ext uri="{BB962C8B-B14F-4D97-AF65-F5344CB8AC3E}">
        <p14:creationId xmlns:p14="http://schemas.microsoft.com/office/powerpoint/2010/main" val="31093436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>
            <a:extLst>
              <a:ext uri="{FF2B5EF4-FFF2-40B4-BE49-F238E27FC236}">
                <a16:creationId xmlns:a16="http://schemas.microsoft.com/office/drawing/2014/main" id="{24DB21B1-7B1F-41C2-8A0E-2189154B83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>
            <a:extLst>
              <a:ext uri="{FF2B5EF4-FFF2-40B4-BE49-F238E27FC236}">
                <a16:creationId xmlns:a16="http://schemas.microsoft.com/office/drawing/2014/main" id="{04F9E8BF-A5A1-45E5-A14A-77EC1119E2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z="1800" b="1" dirty="0">
                <a:latin typeface="Arial" panose="020B0604020202020204" pitchFamily="34" charset="0"/>
              </a:rPr>
              <a:t>Photo ID Picture Guide</a:t>
            </a:r>
          </a:p>
        </p:txBody>
      </p:sp>
      <p:sp>
        <p:nvSpPr>
          <p:cNvPr id="174084" name="Slide Number Placeholder 3">
            <a:extLst>
              <a:ext uri="{FF2B5EF4-FFF2-40B4-BE49-F238E27FC236}">
                <a16:creationId xmlns:a16="http://schemas.microsoft.com/office/drawing/2014/main" id="{91C4A8D5-B6BE-4E70-88D8-1B64A6C116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6125" indent="-284163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9350" indent="-227013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1313" indent="-227013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1688" indent="-227013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8888" indent="-227013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6088" indent="-227013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3288" indent="-227013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00488" indent="-227013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6B3119B-5CA6-4CFF-856B-640E41961C4D}" type="slidenum">
              <a:rPr lang="en-US" altLang="en-US" sz="130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4</a:t>
            </a:fld>
            <a:endParaRPr lang="en-US" altLang="en-US" sz="13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276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0586" indent="-283069" defTabSz="96276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0505" indent="-225468" defTabSz="96276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96375" indent="-225468" defTabSz="96276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3895" indent="-225468" defTabSz="96276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27870" indent="-225468" defTabSz="96276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3001846" indent="-225468" defTabSz="96276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75820" indent="-225468" defTabSz="96276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949798" indent="-225468" defTabSz="96276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71A01C6-02F6-4A7C-B42C-839034F9A80C}" type="slidenum">
              <a:rPr lang="en-US" altLang="en-US" smtClean="0"/>
              <a:pPr eaLnBrk="1" hangingPunct="1"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indent="-201139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Photo ID – a few tips</a:t>
            </a:r>
          </a:p>
        </p:txBody>
      </p:sp>
    </p:spTree>
    <p:extLst>
      <p:ext uri="{BB962C8B-B14F-4D97-AF65-F5344CB8AC3E}">
        <p14:creationId xmlns:p14="http://schemas.microsoft.com/office/powerpoint/2010/main" val="2394067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276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0586" indent="-283069" defTabSz="96276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0505" indent="-225468" defTabSz="96276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96375" indent="-225468" defTabSz="96276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3895" indent="-225468" defTabSz="96276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27870" indent="-225468" defTabSz="96276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3001846" indent="-225468" defTabSz="96276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75820" indent="-225468" defTabSz="96276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949798" indent="-225468" defTabSz="96276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71A01C6-02F6-4A7C-B42C-839034F9A80C}" type="slidenum">
              <a:rPr lang="en-US" altLang="en-US" smtClean="0"/>
              <a:pPr eaLnBrk="1" hangingPunct="1">
                <a:spcBef>
                  <a:spcPct val="0"/>
                </a:spcBef>
              </a:pPr>
              <a:t>6</a:t>
            </a:fld>
            <a:endParaRPr lang="en-US" altLang="en-US"/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indent="-201139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POR vs POI Standards </a:t>
            </a:r>
          </a:p>
        </p:txBody>
      </p:sp>
    </p:spTree>
    <p:extLst>
      <p:ext uri="{BB962C8B-B14F-4D97-AF65-F5344CB8AC3E}">
        <p14:creationId xmlns:p14="http://schemas.microsoft.com/office/powerpoint/2010/main" val="851196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276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0586" indent="-283069" defTabSz="96276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0505" indent="-225468" defTabSz="96276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96375" indent="-225468" defTabSz="96276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3895" indent="-225468" defTabSz="96276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27870" indent="-225468" defTabSz="96276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3001846" indent="-225468" defTabSz="96276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75820" indent="-225468" defTabSz="96276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949798" indent="-225468" defTabSz="96276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71A01C6-02F6-4A7C-B42C-839034F9A80C}" type="slidenum">
              <a:rPr lang="en-US" altLang="en-US" smtClean="0"/>
              <a:pPr eaLnBrk="1" hangingPunct="1">
                <a:spcBef>
                  <a:spcPct val="0"/>
                </a:spcBef>
              </a:pPr>
              <a:t>7</a:t>
            </a:fld>
            <a:endParaRPr lang="en-US" altLang="en-US"/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indent="-201139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Remaking Ballots</a:t>
            </a:r>
          </a:p>
        </p:txBody>
      </p:sp>
    </p:spTree>
    <p:extLst>
      <p:ext uri="{BB962C8B-B14F-4D97-AF65-F5344CB8AC3E}">
        <p14:creationId xmlns:p14="http://schemas.microsoft.com/office/powerpoint/2010/main" val="27966019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276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0586" indent="-283069" defTabSz="96276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0505" indent="-225468" defTabSz="96276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96375" indent="-225468" defTabSz="96276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3895" indent="-225468" defTabSz="96276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27870" indent="-225468" defTabSz="96276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3001846" indent="-225468" defTabSz="96276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75820" indent="-225468" defTabSz="96276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949798" indent="-225468" defTabSz="96276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71A01C6-02F6-4A7C-B42C-839034F9A80C}" type="slidenum">
              <a:rPr lang="en-US" altLang="en-US" smtClean="0"/>
              <a:pPr eaLnBrk="1" hangingPunct="1">
                <a:spcBef>
                  <a:spcPct val="0"/>
                </a:spcBef>
              </a:pPr>
              <a:t>8</a:t>
            </a:fld>
            <a:endParaRPr lang="en-US" altLang="en-US"/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indent="-201139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Remaking Ballots</a:t>
            </a:r>
          </a:p>
        </p:txBody>
      </p:sp>
    </p:spTree>
    <p:extLst>
      <p:ext uri="{BB962C8B-B14F-4D97-AF65-F5344CB8AC3E}">
        <p14:creationId xmlns:p14="http://schemas.microsoft.com/office/powerpoint/2010/main" val="24775954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>
            <a:extLst>
              <a:ext uri="{FF2B5EF4-FFF2-40B4-BE49-F238E27FC236}">
                <a16:creationId xmlns:a16="http://schemas.microsoft.com/office/drawing/2014/main" id="{90008119-D3F1-49D3-BD2E-51AAEE4C992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366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9138" indent="-274638" defTabSz="9366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09663" indent="-219075" defTabSz="9366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52575" indent="-219075" defTabSz="9366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97075" indent="-219075" defTabSz="9366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54275" indent="-219075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11475" indent="-219075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68675" indent="-219075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25875" indent="-219075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A7A8676-1218-4B0A-8303-8F836B2ACD0A}" type="slidenum">
              <a:rPr lang="en-US" altLang="en-US" sz="130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9</a:t>
            </a:fld>
            <a:endParaRPr lang="en-US" altLang="en-US" sz="1300">
              <a:solidFill>
                <a:srgbClr val="000000"/>
              </a:solidFill>
            </a:endParaRPr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4F7ACCB7-EDA0-40A8-8AC9-9EF2E67634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>
            <a:extLst>
              <a:ext uri="{FF2B5EF4-FFF2-40B4-BE49-F238E27FC236}">
                <a16:creationId xmlns:a16="http://schemas.microsoft.com/office/drawing/2014/main" id="{48CA15B0-D068-4B22-982A-7606FF5532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1675" y="4414838"/>
            <a:ext cx="5607050" cy="4183062"/>
          </a:xfrm>
        </p:spPr>
        <p:txBody>
          <a:bodyPr/>
          <a:lstStyle/>
          <a:p>
            <a:pPr marL="16979" eaLnBrk="1" hangingPunct="1">
              <a:defRPr/>
            </a:pPr>
            <a:r>
              <a:rPr lang="en-US" altLang="en-US" sz="1800" dirty="0"/>
              <a:t>Remaking Ballots – Endorsement section</a:t>
            </a:r>
          </a:p>
          <a:p>
            <a:pPr marL="229971" indent="-229971" eaLnBrk="1" hangingPunct="1">
              <a:defRPr/>
            </a:pPr>
            <a:endParaRPr lang="en-US" altLang="en-US" dirty="0"/>
          </a:p>
        </p:txBody>
      </p:sp>
      <p:sp>
        <p:nvSpPr>
          <p:cNvPr id="53253" name="Notes Placeholder 2">
            <a:extLst>
              <a:ext uri="{FF2B5EF4-FFF2-40B4-BE49-F238E27FC236}">
                <a16:creationId xmlns:a16="http://schemas.microsoft.com/office/drawing/2014/main" id="{C7AE1EDE-5E33-4B20-AD0D-10D4BBD3C7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503" tIns="46251" rIns="92503" bIns="46251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 b="1"/>
              <a:t>Remaking Ballots – Endorsement Section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752600" cy="4876800"/>
          </a:xfrm>
          <a:prstGeom prst="rect">
            <a:avLst/>
          </a:prstGeom>
          <a:solidFill>
            <a:srgbClr val="A5002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2400" dirty="0">
              <a:latin typeface="Times New Roman" pitchFamily="18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ltGray">
          <a:xfrm>
            <a:off x="1066800" y="3048000"/>
            <a:ext cx="7772400" cy="28956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2400" dirty="0">
              <a:latin typeface="Times New Roman" pitchFamily="18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white">
          <a:xfrm>
            <a:off x="1038225" y="3733800"/>
            <a:ext cx="7648575" cy="2138363"/>
          </a:xfrm>
          <a:prstGeom prst="rect">
            <a:avLst/>
          </a:prstGeom>
          <a:solidFill>
            <a:srgbClr val="A5002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2400" dirty="0">
              <a:latin typeface="Times New Roman" pitchFamily="18" charset="0"/>
            </a:endParaRP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0" y="4876800"/>
            <a:ext cx="990600" cy="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965200" y="457200"/>
            <a:ext cx="77978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9" name="Group 12"/>
          <p:cNvGrpSpPr>
            <a:grpSpLocks/>
          </p:cNvGrpSpPr>
          <p:nvPr userDrawn="1"/>
        </p:nvGrpSpPr>
        <p:grpSpPr bwMode="auto">
          <a:xfrm>
            <a:off x="2667000" y="228600"/>
            <a:ext cx="5080000" cy="2725738"/>
            <a:chOff x="-752" y="4512"/>
            <a:chExt cx="3200" cy="1717"/>
          </a:xfrm>
        </p:grpSpPr>
        <p:pic>
          <p:nvPicPr>
            <p:cNvPr id="10" name="Picture 13" descr="GAB logo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4512"/>
              <a:ext cx="1728" cy="1717"/>
            </a:xfrm>
            <a:prstGeom prst="rect">
              <a:avLst/>
            </a:prstGeom>
            <a:noFill/>
            <a:ln w="76200" cmpd="tri">
              <a:solidFill>
                <a:srgbClr val="A5002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4" descr="SEB logo"/>
            <p:cNvPicPr>
              <a:picLocks noChangeAspect="1" noChangeArrowheads="1"/>
            </p:cNvPicPr>
            <p:nvPr/>
          </p:nvPicPr>
          <p:blipFill>
            <a:blip r:embed="rId3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52" y="4608"/>
              <a:ext cx="1503" cy="1499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A50021"/>
              </a:solidFill>
              <a:miter lim="800000"/>
              <a:headEnd/>
              <a:tailEnd/>
            </a:ln>
          </p:spPr>
        </p:pic>
      </p:grpSp>
      <p:sp>
        <p:nvSpPr>
          <p:cNvPr id="4103" name="Rectangle 7"/>
          <p:cNvSpPr>
            <a:spLocks noGrp="1" noChangeArrowheads="1"/>
          </p:cNvSpPr>
          <p:nvPr>
            <p:ph type="ctrTitle"/>
          </p:nvPr>
        </p:nvSpPr>
        <p:spPr>
          <a:xfrm>
            <a:off x="1219200" y="3276600"/>
            <a:ext cx="7391400" cy="1143000"/>
          </a:xfrm>
        </p:spPr>
        <p:txBody>
          <a:bodyPr anchor="ctr"/>
          <a:lstStyle>
            <a:lvl1pPr>
              <a:defRPr sz="4400"/>
            </a:lvl1pPr>
          </a:lstStyle>
          <a:p>
            <a:pPr lvl="0"/>
            <a:r>
              <a:rPr lang="en-US" noProof="0"/>
              <a:t>&lt;Insert Title&gt;</a:t>
            </a:r>
            <a:br>
              <a:rPr lang="en-US" noProof="0"/>
            </a:br>
            <a:r>
              <a:rPr lang="en-US" noProof="0"/>
              <a:t>&lt;Insert Sub-Title&gt;</a:t>
            </a: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724400"/>
            <a:ext cx="6858000" cy="838200"/>
          </a:xfrm>
        </p:spPr>
        <p:txBody>
          <a:bodyPr anchor="ctr"/>
          <a:lstStyle>
            <a:lvl1pPr marL="0" indent="0" algn="ctr">
              <a:buFont typeface="Arial" charset="0"/>
              <a:buNone/>
              <a:defRPr sz="3200" b="0" i="1"/>
            </a:lvl1pPr>
          </a:lstStyle>
          <a:p>
            <a:pPr lvl="0"/>
            <a:r>
              <a:rPr lang="en-US" noProof="0"/>
              <a:t>&lt;Insert Date&gt;</a:t>
            </a:r>
          </a:p>
        </p:txBody>
      </p:sp>
      <p:sp>
        <p:nvSpPr>
          <p:cNvPr id="12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" name="Rectangle 10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354388" y="6248400"/>
            <a:ext cx="2895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" name="Rectangle 11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</a:defRPr>
            </a:lvl1pPr>
          </a:lstStyle>
          <a:p>
            <a:pPr>
              <a:defRPr/>
            </a:pPr>
            <a:fld id="{7ABAA7AA-4C7F-4B2C-B713-20F644E805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282849"/>
      </p:ext>
    </p:extLst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419667"/>
      </p:ext>
    </p:extLst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741803"/>
      </p:ext>
    </p:extLst>
  </p:cSld>
  <p:clrMapOvr>
    <a:masterClrMapping/>
  </p:clrMapOvr>
  <p:transition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86518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600200"/>
            <a:ext cx="7772400" cy="4530725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453269"/>
      </p:ext>
    </p:extLst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14400" y="277813"/>
            <a:ext cx="7772400" cy="5853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063803"/>
      </p:ext>
    </p:extLst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752600" cy="4876800"/>
          </a:xfrm>
          <a:prstGeom prst="rect">
            <a:avLst/>
          </a:prstGeom>
          <a:solidFill>
            <a:srgbClr val="A5002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ltGray">
          <a:xfrm>
            <a:off x="1066800" y="3048000"/>
            <a:ext cx="7772400" cy="28956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white">
          <a:xfrm>
            <a:off x="1038225" y="3733800"/>
            <a:ext cx="7648575" cy="2138363"/>
          </a:xfrm>
          <a:prstGeom prst="rect">
            <a:avLst/>
          </a:prstGeom>
          <a:solidFill>
            <a:srgbClr val="A5002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0" y="4876800"/>
            <a:ext cx="990600" cy="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965200" y="457200"/>
            <a:ext cx="77978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9" name="Group 12"/>
          <p:cNvGrpSpPr>
            <a:grpSpLocks/>
          </p:cNvGrpSpPr>
          <p:nvPr userDrawn="1"/>
        </p:nvGrpSpPr>
        <p:grpSpPr bwMode="auto">
          <a:xfrm>
            <a:off x="2667000" y="228600"/>
            <a:ext cx="5080000" cy="2725738"/>
            <a:chOff x="-752" y="4512"/>
            <a:chExt cx="3200" cy="1717"/>
          </a:xfrm>
        </p:grpSpPr>
        <p:pic>
          <p:nvPicPr>
            <p:cNvPr id="10" name="Picture 13" descr="GAB logo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4512"/>
              <a:ext cx="1728" cy="1717"/>
            </a:xfrm>
            <a:prstGeom prst="rect">
              <a:avLst/>
            </a:prstGeom>
            <a:noFill/>
            <a:ln w="76200" cmpd="tri">
              <a:solidFill>
                <a:srgbClr val="A5002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4" descr="SEB logo"/>
            <p:cNvPicPr>
              <a:picLocks noChangeAspect="1" noChangeArrowheads="1"/>
            </p:cNvPicPr>
            <p:nvPr/>
          </p:nvPicPr>
          <p:blipFill>
            <a:blip r:embed="rId3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52" y="4608"/>
              <a:ext cx="1503" cy="1499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A50021"/>
              </a:solidFill>
              <a:miter lim="800000"/>
              <a:headEnd/>
              <a:tailEnd/>
            </a:ln>
          </p:spPr>
        </p:pic>
      </p:grpSp>
      <p:sp>
        <p:nvSpPr>
          <p:cNvPr id="4103" name="Rectangle 7"/>
          <p:cNvSpPr>
            <a:spLocks noGrp="1" noChangeArrowheads="1"/>
          </p:cNvSpPr>
          <p:nvPr>
            <p:ph type="ctrTitle"/>
          </p:nvPr>
        </p:nvSpPr>
        <p:spPr>
          <a:xfrm>
            <a:off x="1219200" y="3276600"/>
            <a:ext cx="7391400" cy="1143000"/>
          </a:xfrm>
        </p:spPr>
        <p:txBody>
          <a:bodyPr anchor="ctr"/>
          <a:lstStyle>
            <a:lvl1pPr>
              <a:defRPr sz="4400"/>
            </a:lvl1pPr>
          </a:lstStyle>
          <a:p>
            <a:pPr lvl="0"/>
            <a:r>
              <a:rPr lang="en-US" noProof="0"/>
              <a:t>&lt;Insert Title&gt;</a:t>
            </a:r>
            <a:br>
              <a:rPr lang="en-US" noProof="0"/>
            </a:br>
            <a:r>
              <a:rPr lang="en-US" noProof="0"/>
              <a:t>&lt;Insert Sub-Title&gt;</a:t>
            </a: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724400"/>
            <a:ext cx="6858000" cy="838200"/>
          </a:xfrm>
        </p:spPr>
        <p:txBody>
          <a:bodyPr anchor="ctr"/>
          <a:lstStyle>
            <a:lvl1pPr marL="0" indent="0" algn="ctr">
              <a:buFont typeface="Arial" charset="0"/>
              <a:buNone/>
              <a:defRPr sz="3200" b="0" i="1"/>
            </a:lvl1pPr>
          </a:lstStyle>
          <a:p>
            <a:pPr lvl="0"/>
            <a:r>
              <a:rPr lang="en-US" noProof="0"/>
              <a:t>&lt;Insert Date&gt;</a:t>
            </a:r>
          </a:p>
        </p:txBody>
      </p:sp>
      <p:sp>
        <p:nvSpPr>
          <p:cNvPr id="12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" name="Rectangle 10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354388" y="6248400"/>
            <a:ext cx="2895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" name="Rectangle 11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771AD129-B15E-41CD-A208-BC79E26427F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329442"/>
      </p:ext>
    </p:extLst>
  </p:cSld>
  <p:clrMapOvr>
    <a:masterClrMapping/>
  </p:clrMapOvr>
  <p:transition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527333"/>
      </p:ext>
    </p:extLst>
  </p:cSld>
  <p:clrMapOvr>
    <a:masterClrMapping/>
  </p:clrMapOvr>
  <p:transition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629248"/>
      </p:ext>
    </p:extLst>
  </p:cSld>
  <p:clrMapOvr>
    <a:masterClrMapping/>
  </p:clrMapOvr>
  <p:transition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493771"/>
      </p:ext>
    </p:extLst>
  </p:cSld>
  <p:clrMapOvr>
    <a:masterClrMapping/>
  </p:clrMapOvr>
  <p:transition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482007"/>
      </p:ext>
    </p:extLst>
  </p:cSld>
  <p:clrMapOvr>
    <a:masterClrMapping/>
  </p:clrMapOvr>
  <p:transition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709980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089177"/>
      </p:ext>
    </p:extLst>
  </p:cSld>
  <p:clrMapOvr>
    <a:masterClrMapping/>
  </p:clrMapOvr>
  <p:transition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040338"/>
      </p:ext>
    </p:extLst>
  </p:cSld>
  <p:clrMapOvr>
    <a:masterClrMapping/>
  </p:clrMapOvr>
  <p:transition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93195"/>
      </p:ext>
    </p:extLst>
  </p:cSld>
  <p:clrMapOvr>
    <a:masterClrMapping/>
  </p:clrMapOvr>
  <p:transition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415882"/>
      </p:ext>
    </p:extLst>
  </p:cSld>
  <p:clrMapOvr>
    <a:masterClrMapping/>
  </p:clrMapOvr>
  <p:transition>
    <p:fade thruBlk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244911"/>
      </p:ext>
    </p:extLst>
  </p:cSld>
  <p:clrMapOvr>
    <a:masterClrMapping/>
  </p:clrMapOvr>
  <p:transition>
    <p:fade thruBlk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910970"/>
      </p:ext>
    </p:extLst>
  </p:cSld>
  <p:clrMapOvr>
    <a:masterClrMapping/>
  </p:clrMapOvr>
  <p:transition>
    <p:fade thruBlk="1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86518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600200"/>
            <a:ext cx="7772400" cy="4530725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29780"/>
      </p:ext>
    </p:extLst>
  </p:cSld>
  <p:clrMapOvr>
    <a:masterClrMapping/>
  </p:clrMapOvr>
  <p:transition>
    <p:fade thruBlk="1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14400" y="277813"/>
            <a:ext cx="7772400" cy="5853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778246"/>
      </p:ext>
    </p:extLst>
  </p:cSld>
  <p:clrMapOvr>
    <a:masterClrMapping/>
  </p:clrMapOvr>
  <p:transition>
    <p:fade thruBlk="1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7ABAA7AA-4C7F-4B2C-B713-20F644E8058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13" name="Group 12"/>
          <p:cNvGrpSpPr>
            <a:grpSpLocks/>
          </p:cNvGrpSpPr>
          <p:nvPr userDrawn="1"/>
        </p:nvGrpSpPr>
        <p:grpSpPr bwMode="auto">
          <a:xfrm>
            <a:off x="2667000" y="228600"/>
            <a:ext cx="5080000" cy="2725738"/>
            <a:chOff x="-752" y="4512"/>
            <a:chExt cx="3200" cy="1717"/>
          </a:xfrm>
        </p:grpSpPr>
        <p:pic>
          <p:nvPicPr>
            <p:cNvPr id="14" name="Picture 13" descr="GAB log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4512"/>
              <a:ext cx="1728" cy="1717"/>
            </a:xfrm>
            <a:prstGeom prst="rect">
              <a:avLst/>
            </a:prstGeom>
            <a:noFill/>
            <a:ln w="76200" cmpd="tri">
              <a:solidFill>
                <a:srgbClr val="A5002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4" descr="SEB logo"/>
            <p:cNvPicPr>
              <a:picLocks noChangeAspect="1" noChangeArrowheads="1"/>
            </p:cNvPicPr>
            <p:nvPr/>
          </p:nvPicPr>
          <p:blipFill>
            <a:blip r:embed="rId4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52" y="4608"/>
              <a:ext cx="1503" cy="1499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A50021"/>
              </a:solidFill>
              <a:miter lim="800000"/>
              <a:headEnd/>
              <a:tailEnd/>
            </a:ln>
          </p:spPr>
        </p:pic>
      </p:grpSp>
    </p:spTree>
  </p:cSld>
  <p:clrMapOvr>
    <a:masterClrMapping/>
  </p:clrMapOvr>
  <p:transition>
    <p:fade thruBlk="1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 sz="10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048849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617851"/>
      </p:ext>
    </p:extLst>
  </p:cSld>
  <p:clrMapOvr>
    <a:masterClrMapping/>
  </p:clrMapOvr>
  <p:transition>
    <p:fade thruBlk="1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683DCD60-BA03-45E1-A0B0-335D43C17F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752600" cy="4876800"/>
          </a:xfrm>
          <a:prstGeom prst="rect">
            <a:avLst/>
          </a:prstGeom>
          <a:solidFill>
            <a:srgbClr val="000080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92DD37E-E206-4A66-8C0D-A82B92D967B5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1066800" y="3048000"/>
            <a:ext cx="7772400" cy="2895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20FF0BE1-721E-4A35-A98F-53C54873FBEA}"/>
              </a:ext>
            </a:extLst>
          </p:cNvPr>
          <p:cNvSpPr>
            <a:spLocks noChangeArrowheads="1"/>
          </p:cNvSpPr>
          <p:nvPr/>
        </p:nvSpPr>
        <p:spPr bwMode="white">
          <a:xfrm>
            <a:off x="1038225" y="3733800"/>
            <a:ext cx="7648575" cy="2138363"/>
          </a:xfrm>
          <a:prstGeom prst="rect">
            <a:avLst/>
          </a:prstGeom>
          <a:solidFill>
            <a:srgbClr val="000080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7" name="Line 5">
            <a:extLst>
              <a:ext uri="{FF2B5EF4-FFF2-40B4-BE49-F238E27FC236}">
                <a16:creationId xmlns:a16="http://schemas.microsoft.com/office/drawing/2014/main" id="{25036C9F-B7F0-4920-8811-0BA24BC81ADE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4876800"/>
            <a:ext cx="990600" cy="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6">
            <a:extLst>
              <a:ext uri="{FF2B5EF4-FFF2-40B4-BE49-F238E27FC236}">
                <a16:creationId xmlns:a16="http://schemas.microsoft.com/office/drawing/2014/main" id="{0C7E0662-FCC8-4436-92CF-B5ACAC1A3581}"/>
              </a:ext>
            </a:extLst>
          </p:cNvPr>
          <p:cNvSpPr>
            <a:spLocks noChangeShapeType="1"/>
          </p:cNvSpPr>
          <p:nvPr/>
        </p:nvSpPr>
        <p:spPr bwMode="auto">
          <a:xfrm>
            <a:off x="965200" y="457200"/>
            <a:ext cx="77978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" name="Group 12">
            <a:extLst>
              <a:ext uri="{FF2B5EF4-FFF2-40B4-BE49-F238E27FC236}">
                <a16:creationId xmlns:a16="http://schemas.microsoft.com/office/drawing/2014/main" id="{170E96E7-2A66-4252-B1AD-15C91D9245EC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2667000" y="228600"/>
            <a:ext cx="5080000" cy="2725738"/>
            <a:chOff x="-752" y="4512"/>
            <a:chExt cx="3200" cy="1717"/>
          </a:xfrm>
        </p:grpSpPr>
        <p:pic>
          <p:nvPicPr>
            <p:cNvPr id="10" name="Picture 13" descr="GAB logo">
              <a:extLst>
                <a:ext uri="{FF2B5EF4-FFF2-40B4-BE49-F238E27FC236}">
                  <a16:creationId xmlns:a16="http://schemas.microsoft.com/office/drawing/2014/main" id="{05BFCBA8-DC26-47DB-A611-C6BEFDF23E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4512"/>
              <a:ext cx="1728" cy="1717"/>
            </a:xfrm>
            <a:prstGeom prst="rect">
              <a:avLst/>
            </a:prstGeom>
            <a:noFill/>
            <a:ln w="76200" cmpd="tri">
              <a:solidFill>
                <a:srgbClr val="3333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4" descr="SEB logo">
              <a:extLst>
                <a:ext uri="{FF2B5EF4-FFF2-40B4-BE49-F238E27FC236}">
                  <a16:creationId xmlns:a16="http://schemas.microsoft.com/office/drawing/2014/main" id="{FBA3CD67-E421-4431-A5C2-E9D72DFE34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52" y="4608"/>
              <a:ext cx="1503" cy="1499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333399"/>
              </a:solidFill>
              <a:miter lim="800000"/>
              <a:headEnd/>
              <a:tailEnd/>
            </a:ln>
          </p:spPr>
        </p:pic>
      </p:grpSp>
      <p:sp>
        <p:nvSpPr>
          <p:cNvPr id="8199" name="Rectangle 7"/>
          <p:cNvSpPr>
            <a:spLocks noGrp="1" noChangeArrowheads="1"/>
          </p:cNvSpPr>
          <p:nvPr>
            <p:ph type="ctrTitle"/>
          </p:nvPr>
        </p:nvSpPr>
        <p:spPr>
          <a:xfrm>
            <a:off x="1219200" y="3276600"/>
            <a:ext cx="7391400" cy="1143000"/>
          </a:xfrm>
        </p:spPr>
        <p:txBody>
          <a:bodyPr anchor="ctr"/>
          <a:lstStyle>
            <a:lvl1pPr>
              <a:defRPr sz="4400"/>
            </a:lvl1pPr>
          </a:lstStyle>
          <a:p>
            <a:pPr lvl="0"/>
            <a:r>
              <a:rPr lang="en-US" noProof="0"/>
              <a:t>&lt;Insert Title&gt;</a:t>
            </a:r>
            <a:br>
              <a:rPr lang="en-US" noProof="0"/>
            </a:br>
            <a:r>
              <a:rPr lang="en-US" noProof="0"/>
              <a:t>&lt;Insert Sub-Title&gt;</a:t>
            </a:r>
          </a:p>
        </p:txBody>
      </p:sp>
      <p:sp>
        <p:nvSpPr>
          <p:cNvPr id="8200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724400"/>
            <a:ext cx="6858000" cy="838200"/>
          </a:xfrm>
        </p:spPr>
        <p:txBody>
          <a:bodyPr anchor="ctr"/>
          <a:lstStyle>
            <a:lvl1pPr marL="0" indent="0" algn="ctr">
              <a:buFont typeface="Arial" charset="0"/>
              <a:buNone/>
              <a:defRPr sz="3200" b="0" i="1"/>
            </a:lvl1pPr>
          </a:lstStyle>
          <a:p>
            <a:pPr lvl="0"/>
            <a:r>
              <a:rPr lang="en-US" noProof="0"/>
              <a:t>&lt;Insert Date&gt;</a:t>
            </a:r>
          </a:p>
        </p:txBody>
      </p:sp>
      <p:sp>
        <p:nvSpPr>
          <p:cNvPr id="12" name="Rectangle 9">
            <a:extLst>
              <a:ext uri="{FF2B5EF4-FFF2-40B4-BE49-F238E27FC236}">
                <a16:creationId xmlns:a16="http://schemas.microsoft.com/office/drawing/2014/main" id="{21FF67DF-CC74-4B44-A3D4-64A5793A40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0">
            <a:extLst>
              <a:ext uri="{FF2B5EF4-FFF2-40B4-BE49-F238E27FC236}">
                <a16:creationId xmlns:a16="http://schemas.microsoft.com/office/drawing/2014/main" id="{C09F8E45-E090-4FA1-A701-00248AA9FC8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354388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1">
            <a:extLst>
              <a:ext uri="{FF2B5EF4-FFF2-40B4-BE49-F238E27FC236}">
                <a16:creationId xmlns:a16="http://schemas.microsoft.com/office/drawing/2014/main" id="{7D905DB5-F6CF-4B4B-87DA-28AF60661F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>
              <a:defRPr/>
            </a:pPr>
            <a:fld id="{74F2536B-94E4-4F87-89CB-F9EA7D2045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9905256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913330"/>
      </p:ext>
    </p:extLst>
  </p:cSld>
  <p:clrMapOvr>
    <a:masterClrMapping/>
  </p:clrMapOvr>
  <p:transition>
    <p:fade thruBlk="1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AFAB70A-F260-4228-8CF0-FED945E578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86558"/>
      </p:ext>
    </p:extLst>
  </p:cSld>
  <p:clrMapOvr>
    <a:masterClrMapping/>
  </p:clrMapOvr>
  <p:transition>
    <p:fade thruBlk="1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5566C93-45AE-4F93-B47C-29E547C507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407203"/>
      </p:ext>
    </p:extLst>
  </p:cSld>
  <p:clrMapOvr>
    <a:masterClrMapping/>
  </p:clrMapOvr>
  <p:transition>
    <p:fade thruBlk="1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D40B5ED-156D-4C3C-96EF-CF277DE8B8E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150777"/>
      </p:ext>
    </p:extLst>
  </p:cSld>
  <p:clrMapOvr>
    <a:masterClrMapping/>
  </p:clrMapOvr>
  <p:transition>
    <p:fade thruBlk="1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F1EA2A2-EF6A-4DED-9948-80F673D90B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936022"/>
      </p:ext>
    </p:extLst>
  </p:cSld>
  <p:clrMapOvr>
    <a:masterClrMapping/>
  </p:clrMapOvr>
  <p:transition>
    <p:fade thruBlk="1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793BC11B-63F4-44AA-9E01-978CD6C59A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136940"/>
      </p:ext>
    </p:extLst>
  </p:cSld>
  <p:clrMapOvr>
    <a:masterClrMapping/>
  </p:clrMapOvr>
  <p:transition>
    <p:fade thruBlk="1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8673387E-723E-4B66-B220-83DA278CF8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483601"/>
      </p:ext>
    </p:extLst>
  </p:cSld>
  <p:clrMapOvr>
    <a:masterClrMapping/>
  </p:clrMapOvr>
  <p:transition>
    <p:fade thruBlk="1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888D4BA-78DB-42B3-8FA7-1D4386230D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507695"/>
      </p:ext>
    </p:extLst>
  </p:cSld>
  <p:clrMapOvr>
    <a:masterClrMapping/>
  </p:clrMapOvr>
  <p:transition>
    <p:fade thruBlk="1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23F0D37-ADD5-4DBC-B2F5-758A69A734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766613"/>
      </p:ext>
    </p:extLst>
  </p:cSld>
  <p:clrMapOvr>
    <a:masterClrMapping/>
  </p:clrMapOvr>
  <p:transition>
    <p:fade thruBlk="1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1DC8683-6A20-4074-B47C-04DBD2CAC2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892357"/>
      </p:ext>
    </p:extLst>
  </p:cSld>
  <p:clrMapOvr>
    <a:masterClrMapping/>
  </p:clrMapOvr>
  <p:transition>
    <p:fade thruBlk="1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DF12F7E-9629-4801-9A9C-3FBD93B1F9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78555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495748"/>
      </p:ext>
    </p:extLst>
  </p:cSld>
  <p:clrMapOvr>
    <a:masterClrMapping/>
  </p:clrMapOvr>
  <p:transition>
    <p:fade thruBlk="1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F7492F8B-DA8B-43F3-A436-34267A71B6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752600" cy="4876800"/>
          </a:xfrm>
          <a:prstGeom prst="rect">
            <a:avLst/>
          </a:prstGeom>
          <a:solidFill>
            <a:srgbClr val="000080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05BAB52-7E2D-4351-9A7D-477183340F02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1066800" y="3048000"/>
            <a:ext cx="7772400" cy="2895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9F1FCE46-3B14-4BB7-A785-B6EB8FCDF9E5}"/>
              </a:ext>
            </a:extLst>
          </p:cNvPr>
          <p:cNvSpPr>
            <a:spLocks noChangeArrowheads="1"/>
          </p:cNvSpPr>
          <p:nvPr/>
        </p:nvSpPr>
        <p:spPr bwMode="white">
          <a:xfrm>
            <a:off x="1038225" y="3733800"/>
            <a:ext cx="7648575" cy="2138363"/>
          </a:xfrm>
          <a:prstGeom prst="rect">
            <a:avLst/>
          </a:prstGeom>
          <a:solidFill>
            <a:srgbClr val="000080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7" name="Line 5">
            <a:extLst>
              <a:ext uri="{FF2B5EF4-FFF2-40B4-BE49-F238E27FC236}">
                <a16:creationId xmlns:a16="http://schemas.microsoft.com/office/drawing/2014/main" id="{22EA1066-510F-4C0B-BF01-B4A5B24E2B63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4876800"/>
            <a:ext cx="990600" cy="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6">
            <a:extLst>
              <a:ext uri="{FF2B5EF4-FFF2-40B4-BE49-F238E27FC236}">
                <a16:creationId xmlns:a16="http://schemas.microsoft.com/office/drawing/2014/main" id="{1F268E70-D32D-4B93-9FB3-3AD2485F5BCE}"/>
              </a:ext>
            </a:extLst>
          </p:cNvPr>
          <p:cNvSpPr>
            <a:spLocks noChangeShapeType="1"/>
          </p:cNvSpPr>
          <p:nvPr/>
        </p:nvSpPr>
        <p:spPr bwMode="auto">
          <a:xfrm>
            <a:off x="965200" y="457200"/>
            <a:ext cx="77978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" name="Group 12">
            <a:extLst>
              <a:ext uri="{FF2B5EF4-FFF2-40B4-BE49-F238E27FC236}">
                <a16:creationId xmlns:a16="http://schemas.microsoft.com/office/drawing/2014/main" id="{FDA8D395-4465-46F9-801A-E56DDD878B3C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2667000" y="228600"/>
            <a:ext cx="5080000" cy="2725738"/>
            <a:chOff x="-752" y="4512"/>
            <a:chExt cx="3200" cy="1717"/>
          </a:xfrm>
        </p:grpSpPr>
        <p:pic>
          <p:nvPicPr>
            <p:cNvPr id="10" name="Picture 13" descr="GAB logo">
              <a:extLst>
                <a:ext uri="{FF2B5EF4-FFF2-40B4-BE49-F238E27FC236}">
                  <a16:creationId xmlns:a16="http://schemas.microsoft.com/office/drawing/2014/main" id="{C1D7CE09-1C37-42E2-9D53-36100B0147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4512"/>
              <a:ext cx="1728" cy="1717"/>
            </a:xfrm>
            <a:prstGeom prst="rect">
              <a:avLst/>
            </a:prstGeom>
            <a:noFill/>
            <a:ln w="76200" cmpd="tri">
              <a:solidFill>
                <a:srgbClr val="3333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4" descr="SEB logo">
              <a:extLst>
                <a:ext uri="{FF2B5EF4-FFF2-40B4-BE49-F238E27FC236}">
                  <a16:creationId xmlns:a16="http://schemas.microsoft.com/office/drawing/2014/main" id="{5BEFB076-9067-48D6-A0E6-D67B3A6840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52" y="4608"/>
              <a:ext cx="1503" cy="1499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333399"/>
              </a:solidFill>
              <a:miter lim="800000"/>
              <a:headEnd/>
              <a:tailEnd/>
            </a:ln>
          </p:spPr>
        </p:pic>
      </p:grpSp>
      <p:sp>
        <p:nvSpPr>
          <p:cNvPr id="8199" name="Rectangle 7"/>
          <p:cNvSpPr>
            <a:spLocks noGrp="1" noChangeArrowheads="1"/>
          </p:cNvSpPr>
          <p:nvPr>
            <p:ph type="ctrTitle"/>
          </p:nvPr>
        </p:nvSpPr>
        <p:spPr>
          <a:xfrm>
            <a:off x="1219200" y="3276600"/>
            <a:ext cx="7391400" cy="1143000"/>
          </a:xfrm>
        </p:spPr>
        <p:txBody>
          <a:bodyPr anchor="ctr"/>
          <a:lstStyle>
            <a:lvl1pPr>
              <a:defRPr sz="4400"/>
            </a:lvl1pPr>
          </a:lstStyle>
          <a:p>
            <a:pPr lvl="0"/>
            <a:r>
              <a:rPr lang="en-US" noProof="0"/>
              <a:t>&lt;Insert Title&gt;</a:t>
            </a:r>
            <a:br>
              <a:rPr lang="en-US" noProof="0"/>
            </a:br>
            <a:r>
              <a:rPr lang="en-US" noProof="0"/>
              <a:t>&lt;Insert Sub-Title&gt;</a:t>
            </a:r>
          </a:p>
        </p:txBody>
      </p:sp>
      <p:sp>
        <p:nvSpPr>
          <p:cNvPr id="8200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724400"/>
            <a:ext cx="6858000" cy="838200"/>
          </a:xfrm>
        </p:spPr>
        <p:txBody>
          <a:bodyPr anchor="ctr"/>
          <a:lstStyle>
            <a:lvl1pPr marL="0" indent="0" algn="ctr">
              <a:buFont typeface="Arial" charset="0"/>
              <a:buNone/>
              <a:defRPr sz="3200" b="0" i="1"/>
            </a:lvl1pPr>
          </a:lstStyle>
          <a:p>
            <a:pPr lvl="0"/>
            <a:r>
              <a:rPr lang="en-US" noProof="0"/>
              <a:t>&lt;Insert Date&gt;</a:t>
            </a:r>
          </a:p>
        </p:txBody>
      </p:sp>
      <p:sp>
        <p:nvSpPr>
          <p:cNvPr id="12" name="Rectangle 9">
            <a:extLst>
              <a:ext uri="{FF2B5EF4-FFF2-40B4-BE49-F238E27FC236}">
                <a16:creationId xmlns:a16="http://schemas.microsoft.com/office/drawing/2014/main" id="{571CAD5C-C858-4889-811B-71F4BA5FC7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0">
            <a:extLst>
              <a:ext uri="{FF2B5EF4-FFF2-40B4-BE49-F238E27FC236}">
                <a16:creationId xmlns:a16="http://schemas.microsoft.com/office/drawing/2014/main" id="{B28BCF1A-C16F-4052-A485-DDB54B6807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354388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1">
            <a:extLst>
              <a:ext uri="{FF2B5EF4-FFF2-40B4-BE49-F238E27FC236}">
                <a16:creationId xmlns:a16="http://schemas.microsoft.com/office/drawing/2014/main" id="{7DBEB910-3881-4475-AE33-A0B1E0D626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>
              <a:defRPr/>
            </a:pPr>
            <a:fld id="{710F3819-0762-4770-A03E-10B208DD35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7600574"/>
      </p:ext>
    </p:extLst>
  </p:cSld>
  <p:clrMapOvr>
    <a:masterClrMapping/>
  </p:clrMapOvr>
  <p:transition>
    <p:fade thruBlk="1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65B0DCF-55EF-4335-AC67-A22EA0ECEB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208151"/>
      </p:ext>
    </p:extLst>
  </p:cSld>
  <p:clrMapOvr>
    <a:masterClrMapping/>
  </p:clrMapOvr>
  <p:transition>
    <p:fade thruBlk="1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77AD866-C2CE-411D-A4D0-E196D2F9F8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886106"/>
      </p:ext>
    </p:extLst>
  </p:cSld>
  <p:clrMapOvr>
    <a:masterClrMapping/>
  </p:clrMapOvr>
  <p:transition>
    <p:fade thruBlk="1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B75A727-C151-4954-95CD-7B1B5DEF47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621447"/>
      </p:ext>
    </p:extLst>
  </p:cSld>
  <p:clrMapOvr>
    <a:masterClrMapping/>
  </p:clrMapOvr>
  <p:transition>
    <p:fade thruBlk="1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46D7E8C-D272-4DB3-A6F4-B18048B540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139358"/>
      </p:ext>
    </p:extLst>
  </p:cSld>
  <p:clrMapOvr>
    <a:masterClrMapping/>
  </p:clrMapOvr>
  <p:transition>
    <p:fade thruBlk="1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5DBC60B9-B6BC-49F3-9F60-79AB9BF724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769070"/>
      </p:ext>
    </p:extLst>
  </p:cSld>
  <p:clrMapOvr>
    <a:masterClrMapping/>
  </p:clrMapOvr>
  <p:transition>
    <p:fade thruBlk="1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32B97CB9-99BF-4CFE-A5B0-35F80CF6FE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723882"/>
      </p:ext>
    </p:extLst>
  </p:cSld>
  <p:clrMapOvr>
    <a:masterClrMapping/>
  </p:clrMapOvr>
  <p:transition>
    <p:fade thruBlk="1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9E79819-CCA5-4823-AE46-C036AE6BCE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692953"/>
      </p:ext>
    </p:extLst>
  </p:cSld>
  <p:clrMapOvr>
    <a:masterClrMapping/>
  </p:clrMapOvr>
  <p:transition>
    <p:fade thruBlk="1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1E7C778-4CCD-470B-BD43-02C790B3C1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895424"/>
      </p:ext>
    </p:extLst>
  </p:cSld>
  <p:clrMapOvr>
    <a:masterClrMapping/>
  </p:clrMapOvr>
  <p:transition>
    <p:fade thruBlk="1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9EC2E21-0A1D-4204-B03D-64950E84B2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690858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649742"/>
      </p:ext>
    </p:extLst>
  </p:cSld>
  <p:clrMapOvr>
    <a:masterClrMapping/>
  </p:clrMapOvr>
  <p:transition>
    <p:fade thruBlk="1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158A659-11EE-4A57-8909-21586532F0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84709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737214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044932"/>
      </p:ext>
    </p:extLst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056147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0C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1447800" cy="4876800"/>
          </a:xfrm>
          <a:prstGeom prst="rect">
            <a:avLst/>
          </a:prstGeom>
          <a:solidFill>
            <a:srgbClr val="A5002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2400" dirty="0">
              <a:latin typeface="Times New Roman" pitchFamily="18" charset="0"/>
            </a:endParaRPr>
          </a:p>
        </p:txBody>
      </p:sp>
      <p:sp>
        <p:nvSpPr>
          <p:cNvPr id="1027" name="Line 3"/>
          <p:cNvSpPr>
            <a:spLocks noChangeShapeType="1"/>
          </p:cNvSpPr>
          <p:nvPr/>
        </p:nvSpPr>
        <p:spPr bwMode="auto">
          <a:xfrm>
            <a:off x="838200" y="1143000"/>
            <a:ext cx="7848600" cy="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86518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477000"/>
            <a:ext cx="1981200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1" name="Line 9"/>
          <p:cNvSpPr>
            <a:spLocks noChangeShapeType="1"/>
          </p:cNvSpPr>
          <p:nvPr/>
        </p:nvSpPr>
        <p:spPr bwMode="auto">
          <a:xfrm>
            <a:off x="0" y="4876800"/>
            <a:ext cx="8382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32" name="Line 10"/>
          <p:cNvSpPr>
            <a:spLocks noChangeShapeType="1"/>
          </p:cNvSpPr>
          <p:nvPr/>
        </p:nvSpPr>
        <p:spPr bwMode="auto">
          <a:xfrm>
            <a:off x="838200" y="6477000"/>
            <a:ext cx="78486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15" r:id="rId1"/>
    <p:sldLayoutId id="2147484491" r:id="rId2"/>
    <p:sldLayoutId id="2147484492" r:id="rId3"/>
    <p:sldLayoutId id="2147484493" r:id="rId4"/>
    <p:sldLayoutId id="2147484494" r:id="rId5"/>
    <p:sldLayoutId id="2147484495" r:id="rId6"/>
    <p:sldLayoutId id="2147484496" r:id="rId7"/>
    <p:sldLayoutId id="2147484497" r:id="rId8"/>
    <p:sldLayoutId id="2147484498" r:id="rId9"/>
    <p:sldLayoutId id="2147484499" r:id="rId10"/>
    <p:sldLayoutId id="2147484500" r:id="rId11"/>
    <p:sldLayoutId id="2147484501" r:id="rId12"/>
    <p:sldLayoutId id="2147484502" r:id="rId13"/>
  </p:sldLayoutIdLst>
  <p:transition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06388" indent="-306388" algn="l" defTabSz="819150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Arial" pitchFamily="34" charset="0"/>
        <a:buChar char="■"/>
        <a:defRPr sz="2800" b="1">
          <a:solidFill>
            <a:srgbClr val="000000"/>
          </a:solidFill>
          <a:latin typeface="+mn-lt"/>
          <a:ea typeface="+mn-ea"/>
          <a:cs typeface="+mn-cs"/>
        </a:defRPr>
      </a:lvl1pPr>
      <a:lvl2pPr marL="592138" indent="-249238" algn="l" defTabSz="819150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–"/>
        <a:defRPr sz="2400">
          <a:solidFill>
            <a:srgbClr val="000000"/>
          </a:solidFill>
          <a:latin typeface="+mn-lt"/>
        </a:defRPr>
      </a:lvl2pPr>
      <a:lvl3pPr marL="854075" indent="-260350" algn="l" defTabSz="819150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Arial" pitchFamily="34" charset="0"/>
        <a:buChar char="■"/>
        <a:defRPr sz="2200">
          <a:solidFill>
            <a:srgbClr val="000000"/>
          </a:solidFill>
          <a:latin typeface="+mn-lt"/>
        </a:defRPr>
      </a:lvl3pPr>
      <a:lvl4pPr marL="1123950" indent="-222250" algn="l" defTabSz="819150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–"/>
        <a:defRPr sz="2000">
          <a:solidFill>
            <a:srgbClr val="000000"/>
          </a:solidFill>
          <a:latin typeface="+mn-lt"/>
        </a:defRPr>
      </a:lvl4pPr>
      <a:lvl5pPr marL="1377950" indent="-252413" algn="l" defTabSz="819150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l"/>
        <a:defRPr>
          <a:solidFill>
            <a:srgbClr val="000000"/>
          </a:solidFill>
          <a:latin typeface="+mn-lt"/>
        </a:defRPr>
      </a:lvl5pPr>
      <a:lvl6pPr marL="1835150" indent="-252413" algn="l" defTabSz="819150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l"/>
        <a:defRPr>
          <a:solidFill>
            <a:srgbClr val="000000"/>
          </a:solidFill>
          <a:latin typeface="+mn-lt"/>
        </a:defRPr>
      </a:lvl6pPr>
      <a:lvl7pPr marL="2292350" indent="-252413" algn="l" defTabSz="819150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l"/>
        <a:defRPr>
          <a:solidFill>
            <a:srgbClr val="000000"/>
          </a:solidFill>
          <a:latin typeface="+mn-lt"/>
        </a:defRPr>
      </a:lvl7pPr>
      <a:lvl8pPr marL="2749550" indent="-252413" algn="l" defTabSz="819150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l"/>
        <a:defRPr>
          <a:solidFill>
            <a:srgbClr val="000000"/>
          </a:solidFill>
          <a:latin typeface="+mn-lt"/>
        </a:defRPr>
      </a:lvl8pPr>
      <a:lvl9pPr marL="3206750" indent="-252413" algn="l" defTabSz="819150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l"/>
        <a:defRPr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0C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1447800" cy="4876800"/>
          </a:xfrm>
          <a:prstGeom prst="rect">
            <a:avLst/>
          </a:prstGeom>
          <a:solidFill>
            <a:srgbClr val="A5002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51" name="Line 3"/>
          <p:cNvSpPr>
            <a:spLocks noChangeShapeType="1"/>
          </p:cNvSpPr>
          <p:nvPr/>
        </p:nvSpPr>
        <p:spPr bwMode="auto">
          <a:xfrm>
            <a:off x="838200" y="1143000"/>
            <a:ext cx="7848600" cy="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86518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477000"/>
            <a:ext cx="1981200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55" name="Line 9"/>
          <p:cNvSpPr>
            <a:spLocks noChangeShapeType="1"/>
          </p:cNvSpPr>
          <p:nvPr/>
        </p:nvSpPr>
        <p:spPr bwMode="auto">
          <a:xfrm>
            <a:off x="0" y="4876800"/>
            <a:ext cx="8382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056" name="Line 10"/>
          <p:cNvSpPr>
            <a:spLocks noChangeShapeType="1"/>
          </p:cNvSpPr>
          <p:nvPr/>
        </p:nvSpPr>
        <p:spPr bwMode="auto">
          <a:xfrm>
            <a:off x="838200" y="6477000"/>
            <a:ext cx="78486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16" r:id="rId1"/>
    <p:sldLayoutId id="2147484503" r:id="rId2"/>
    <p:sldLayoutId id="2147484504" r:id="rId3"/>
    <p:sldLayoutId id="2147484505" r:id="rId4"/>
    <p:sldLayoutId id="2147484506" r:id="rId5"/>
    <p:sldLayoutId id="2147484507" r:id="rId6"/>
    <p:sldLayoutId id="2147484508" r:id="rId7"/>
    <p:sldLayoutId id="2147484509" r:id="rId8"/>
    <p:sldLayoutId id="2147484510" r:id="rId9"/>
    <p:sldLayoutId id="2147484511" r:id="rId10"/>
    <p:sldLayoutId id="2147484512" r:id="rId11"/>
    <p:sldLayoutId id="2147484513" r:id="rId12"/>
    <p:sldLayoutId id="2147484514" r:id="rId13"/>
  </p:sldLayoutIdLst>
  <p:transition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06388" indent="-306388" algn="l" defTabSz="819150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Arial" pitchFamily="34" charset="0"/>
        <a:buChar char="■"/>
        <a:defRPr sz="2800" b="1">
          <a:solidFill>
            <a:srgbClr val="000000"/>
          </a:solidFill>
          <a:latin typeface="+mn-lt"/>
          <a:ea typeface="+mn-ea"/>
          <a:cs typeface="+mn-cs"/>
        </a:defRPr>
      </a:lvl1pPr>
      <a:lvl2pPr marL="592138" indent="-249238" algn="l" defTabSz="819150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–"/>
        <a:defRPr sz="2400">
          <a:solidFill>
            <a:srgbClr val="000000"/>
          </a:solidFill>
          <a:latin typeface="+mn-lt"/>
        </a:defRPr>
      </a:lvl2pPr>
      <a:lvl3pPr marL="854075" indent="-260350" algn="l" defTabSz="819150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Arial" pitchFamily="34" charset="0"/>
        <a:buChar char="■"/>
        <a:defRPr sz="2200">
          <a:solidFill>
            <a:srgbClr val="000000"/>
          </a:solidFill>
          <a:latin typeface="+mn-lt"/>
        </a:defRPr>
      </a:lvl3pPr>
      <a:lvl4pPr marL="1123950" indent="-222250" algn="l" defTabSz="819150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–"/>
        <a:defRPr sz="2000">
          <a:solidFill>
            <a:srgbClr val="000000"/>
          </a:solidFill>
          <a:latin typeface="+mn-lt"/>
        </a:defRPr>
      </a:lvl4pPr>
      <a:lvl5pPr marL="1377950" indent="-252413" algn="l" defTabSz="819150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l"/>
        <a:defRPr>
          <a:solidFill>
            <a:srgbClr val="000000"/>
          </a:solidFill>
          <a:latin typeface="+mn-lt"/>
        </a:defRPr>
      </a:lvl5pPr>
      <a:lvl6pPr marL="1835150" indent="-252413" algn="l" defTabSz="819150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l"/>
        <a:defRPr>
          <a:solidFill>
            <a:srgbClr val="000000"/>
          </a:solidFill>
          <a:latin typeface="+mn-lt"/>
        </a:defRPr>
      </a:lvl6pPr>
      <a:lvl7pPr marL="2292350" indent="-252413" algn="l" defTabSz="819150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l"/>
        <a:defRPr>
          <a:solidFill>
            <a:srgbClr val="000000"/>
          </a:solidFill>
          <a:latin typeface="+mn-lt"/>
        </a:defRPr>
      </a:lvl7pPr>
      <a:lvl8pPr marL="2749550" indent="-252413" algn="l" defTabSz="819150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l"/>
        <a:defRPr>
          <a:solidFill>
            <a:srgbClr val="000000"/>
          </a:solidFill>
          <a:latin typeface="+mn-lt"/>
        </a:defRPr>
      </a:lvl8pPr>
      <a:lvl9pPr marL="3206750" indent="-252413" algn="l" defTabSz="819150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l"/>
        <a:defRPr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 sz="1000" b="0" dirty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10" r:id="rId1"/>
    <p:sldLayoutId id="2147484711" r:id="rId2"/>
    <p:sldLayoutId id="2147484721" r:id="rId3"/>
    <p:sldLayoutId id="2147484712" r:id="rId4"/>
    <p:sldLayoutId id="2147484713" r:id="rId5"/>
    <p:sldLayoutId id="2147484714" r:id="rId6"/>
    <p:sldLayoutId id="2147484715" r:id="rId7"/>
    <p:sldLayoutId id="2147484716" r:id="rId8"/>
    <p:sldLayoutId id="2147484717" r:id="rId9"/>
    <p:sldLayoutId id="2147484718" r:id="rId10"/>
    <p:sldLayoutId id="2147484719" r:id="rId11"/>
    <p:sldLayoutId id="2147484720" r:id="rId12"/>
  </p:sldLayoutIdLst>
  <p:transition>
    <p:fade thruBlk="1"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0C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991D5A5-BDF7-44B3-A097-36311DFA0E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447800" cy="4876800"/>
          </a:xfrm>
          <a:prstGeom prst="rect">
            <a:avLst/>
          </a:prstGeom>
          <a:solidFill>
            <a:srgbClr val="000080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027" name="Line 3">
            <a:extLst>
              <a:ext uri="{FF2B5EF4-FFF2-40B4-BE49-F238E27FC236}">
                <a16:creationId xmlns:a16="http://schemas.microsoft.com/office/drawing/2014/main" id="{8B39A58B-1ADD-41FA-B80D-24B110D18069}"/>
              </a:ext>
            </a:extLst>
          </p:cNvPr>
          <p:cNvSpPr>
            <a:spLocks noChangeShapeType="1"/>
          </p:cNvSpPr>
          <p:nvPr/>
        </p:nvSpPr>
        <p:spPr bwMode="auto">
          <a:xfrm>
            <a:off x="838200" y="1143000"/>
            <a:ext cx="7848600" cy="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919B9CB-AF1A-471E-9A52-D39730D0E3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86518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5053522-10A5-4702-98F8-033519259E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2DE9AB77-D131-42E9-AA7A-1C7C63ECA6A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477000"/>
            <a:ext cx="1981200" cy="2317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1" name="Line 7">
            <a:extLst>
              <a:ext uri="{FF2B5EF4-FFF2-40B4-BE49-F238E27FC236}">
                <a16:creationId xmlns:a16="http://schemas.microsoft.com/office/drawing/2014/main" id="{53A0D9E9-AA04-4D53-8430-C124E6602DD1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4876800"/>
            <a:ext cx="8382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2" name="Line 8">
            <a:extLst>
              <a:ext uri="{FF2B5EF4-FFF2-40B4-BE49-F238E27FC236}">
                <a16:creationId xmlns:a16="http://schemas.microsoft.com/office/drawing/2014/main" id="{A77483ED-EB6A-48DB-9D84-51392145CF1D}"/>
              </a:ext>
            </a:extLst>
          </p:cNvPr>
          <p:cNvSpPr>
            <a:spLocks noChangeShapeType="1"/>
          </p:cNvSpPr>
          <p:nvPr/>
        </p:nvSpPr>
        <p:spPr bwMode="auto">
          <a:xfrm>
            <a:off x="838200" y="6477000"/>
            <a:ext cx="78486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919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23" r:id="rId1"/>
    <p:sldLayoutId id="2147484724" r:id="rId2"/>
    <p:sldLayoutId id="2147484725" r:id="rId3"/>
    <p:sldLayoutId id="2147484726" r:id="rId4"/>
    <p:sldLayoutId id="2147484727" r:id="rId5"/>
    <p:sldLayoutId id="2147484728" r:id="rId6"/>
    <p:sldLayoutId id="2147484729" r:id="rId7"/>
    <p:sldLayoutId id="2147484730" r:id="rId8"/>
    <p:sldLayoutId id="2147484731" r:id="rId9"/>
    <p:sldLayoutId id="2147484732" r:id="rId10"/>
    <p:sldLayoutId id="2147484733" r:id="rId11"/>
  </p:sldLayoutIdLst>
  <p:transition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9pPr>
    </p:titleStyle>
    <p:bodyStyle>
      <a:lvl1pPr marL="306388" indent="-306388" algn="l" defTabSz="819150" rtl="0" eaLnBrk="0" fontAlgn="base" hangingPunct="0">
        <a:spcBef>
          <a:spcPct val="20000"/>
        </a:spcBef>
        <a:spcAft>
          <a:spcPct val="0"/>
        </a:spcAft>
        <a:buClr>
          <a:srgbClr val="800000"/>
        </a:buClr>
        <a:buFont typeface="Arial" panose="020B0604020202020204" pitchFamily="34" charset="0"/>
        <a:buChar char="■"/>
        <a:defRPr sz="2800" b="1">
          <a:solidFill>
            <a:srgbClr val="000000"/>
          </a:solidFill>
          <a:latin typeface="+mn-lt"/>
          <a:ea typeface="+mn-ea"/>
          <a:cs typeface="+mn-cs"/>
        </a:defRPr>
      </a:lvl1pPr>
      <a:lvl2pPr marL="592138" indent="-249238" algn="l" defTabSz="819150" rtl="0" eaLnBrk="0" fontAlgn="base" hangingPunct="0">
        <a:spcBef>
          <a:spcPct val="20000"/>
        </a:spcBef>
        <a:spcAft>
          <a:spcPct val="0"/>
        </a:spcAft>
        <a:buClr>
          <a:srgbClr val="800000"/>
        </a:buClr>
        <a:buChar char="–"/>
        <a:defRPr sz="2400">
          <a:solidFill>
            <a:srgbClr val="000000"/>
          </a:solidFill>
          <a:latin typeface="+mn-lt"/>
        </a:defRPr>
      </a:lvl2pPr>
      <a:lvl3pPr marL="854075" indent="-260350" algn="l" defTabSz="819150" rtl="0" eaLnBrk="0" fontAlgn="base" hangingPunct="0">
        <a:spcBef>
          <a:spcPct val="20000"/>
        </a:spcBef>
        <a:spcAft>
          <a:spcPct val="0"/>
        </a:spcAft>
        <a:buClr>
          <a:srgbClr val="800000"/>
        </a:buClr>
        <a:buFont typeface="Arial" panose="020B0604020202020204" pitchFamily="34" charset="0"/>
        <a:buChar char="■"/>
        <a:defRPr sz="2200">
          <a:solidFill>
            <a:srgbClr val="000000"/>
          </a:solidFill>
          <a:latin typeface="+mn-lt"/>
        </a:defRPr>
      </a:lvl3pPr>
      <a:lvl4pPr marL="1123950" indent="-222250" algn="l" defTabSz="819150" rtl="0" eaLnBrk="0" fontAlgn="base" hangingPunct="0">
        <a:spcBef>
          <a:spcPct val="20000"/>
        </a:spcBef>
        <a:spcAft>
          <a:spcPct val="0"/>
        </a:spcAft>
        <a:buClr>
          <a:srgbClr val="800000"/>
        </a:buClr>
        <a:buChar char="–"/>
        <a:defRPr sz="2000">
          <a:solidFill>
            <a:srgbClr val="000000"/>
          </a:solidFill>
          <a:latin typeface="+mn-lt"/>
        </a:defRPr>
      </a:lvl4pPr>
      <a:lvl5pPr marL="1377950" indent="-252413" algn="l" defTabSz="819150" rtl="0" eaLnBrk="0" fontAlgn="base" hangingPunct="0">
        <a:spcBef>
          <a:spcPct val="20000"/>
        </a:spcBef>
        <a:spcAft>
          <a:spcPct val="0"/>
        </a:spcAft>
        <a:buClr>
          <a:srgbClr val="800000"/>
        </a:buClr>
        <a:buFont typeface="Wingdings" panose="05000000000000000000" pitchFamily="2" charset="2"/>
        <a:buChar char="l"/>
        <a:defRPr>
          <a:solidFill>
            <a:srgbClr val="000000"/>
          </a:solidFill>
          <a:latin typeface="+mn-lt"/>
        </a:defRPr>
      </a:lvl5pPr>
      <a:lvl6pPr marL="1835150" indent="-252413" algn="l" defTabSz="819150" rtl="0" fontAlgn="base">
        <a:spcBef>
          <a:spcPct val="20000"/>
        </a:spcBef>
        <a:spcAft>
          <a:spcPct val="0"/>
        </a:spcAft>
        <a:buClr>
          <a:srgbClr val="800000"/>
        </a:buClr>
        <a:buFont typeface="Wingdings" pitchFamily="2" charset="2"/>
        <a:buChar char="l"/>
        <a:defRPr>
          <a:solidFill>
            <a:srgbClr val="000000"/>
          </a:solidFill>
          <a:latin typeface="+mn-lt"/>
        </a:defRPr>
      </a:lvl6pPr>
      <a:lvl7pPr marL="2292350" indent="-252413" algn="l" defTabSz="819150" rtl="0" fontAlgn="base">
        <a:spcBef>
          <a:spcPct val="20000"/>
        </a:spcBef>
        <a:spcAft>
          <a:spcPct val="0"/>
        </a:spcAft>
        <a:buClr>
          <a:srgbClr val="800000"/>
        </a:buClr>
        <a:buFont typeface="Wingdings" pitchFamily="2" charset="2"/>
        <a:buChar char="l"/>
        <a:defRPr>
          <a:solidFill>
            <a:srgbClr val="000000"/>
          </a:solidFill>
          <a:latin typeface="+mn-lt"/>
        </a:defRPr>
      </a:lvl7pPr>
      <a:lvl8pPr marL="2749550" indent="-252413" algn="l" defTabSz="819150" rtl="0" fontAlgn="base">
        <a:spcBef>
          <a:spcPct val="20000"/>
        </a:spcBef>
        <a:spcAft>
          <a:spcPct val="0"/>
        </a:spcAft>
        <a:buClr>
          <a:srgbClr val="800000"/>
        </a:buClr>
        <a:buFont typeface="Wingdings" pitchFamily="2" charset="2"/>
        <a:buChar char="l"/>
        <a:defRPr>
          <a:solidFill>
            <a:srgbClr val="000000"/>
          </a:solidFill>
          <a:latin typeface="+mn-lt"/>
        </a:defRPr>
      </a:lvl8pPr>
      <a:lvl9pPr marL="3206750" indent="-252413" algn="l" defTabSz="819150" rtl="0" fontAlgn="base">
        <a:spcBef>
          <a:spcPct val="20000"/>
        </a:spcBef>
        <a:spcAft>
          <a:spcPct val="0"/>
        </a:spcAft>
        <a:buClr>
          <a:srgbClr val="800000"/>
        </a:buClr>
        <a:buFont typeface="Wingdings" pitchFamily="2" charset="2"/>
        <a:buChar char="l"/>
        <a:defRPr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0C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72DE2D4-3BCF-46CC-9761-613F17BE8D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447800" cy="4876800"/>
          </a:xfrm>
          <a:prstGeom prst="rect">
            <a:avLst/>
          </a:prstGeom>
          <a:solidFill>
            <a:srgbClr val="000080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027" name="Line 3">
            <a:extLst>
              <a:ext uri="{FF2B5EF4-FFF2-40B4-BE49-F238E27FC236}">
                <a16:creationId xmlns:a16="http://schemas.microsoft.com/office/drawing/2014/main" id="{29B961E1-288C-47FE-8B60-4C795D4D8784}"/>
              </a:ext>
            </a:extLst>
          </p:cNvPr>
          <p:cNvSpPr>
            <a:spLocks noChangeShapeType="1"/>
          </p:cNvSpPr>
          <p:nvPr/>
        </p:nvSpPr>
        <p:spPr bwMode="auto">
          <a:xfrm>
            <a:off x="838200" y="1143000"/>
            <a:ext cx="7848600" cy="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9C17A5C-0C10-40B0-AA50-5FCF631159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86518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7EF2AE5-EEF1-471A-BE78-03CE1350C7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C35B13EF-7D3D-49FE-944F-12F7ED7035D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477000"/>
            <a:ext cx="1981200" cy="2317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1" name="Line 7">
            <a:extLst>
              <a:ext uri="{FF2B5EF4-FFF2-40B4-BE49-F238E27FC236}">
                <a16:creationId xmlns:a16="http://schemas.microsoft.com/office/drawing/2014/main" id="{A6501EC4-DE87-41FC-83C9-F3A0AB2989E4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4876800"/>
            <a:ext cx="8382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2" name="Line 8">
            <a:extLst>
              <a:ext uri="{FF2B5EF4-FFF2-40B4-BE49-F238E27FC236}">
                <a16:creationId xmlns:a16="http://schemas.microsoft.com/office/drawing/2014/main" id="{BABFA579-3E2B-49DE-9A27-2DDB4829DA7F}"/>
              </a:ext>
            </a:extLst>
          </p:cNvPr>
          <p:cNvSpPr>
            <a:spLocks noChangeShapeType="1"/>
          </p:cNvSpPr>
          <p:nvPr/>
        </p:nvSpPr>
        <p:spPr bwMode="auto">
          <a:xfrm>
            <a:off x="838200" y="6477000"/>
            <a:ext cx="78486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390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35" r:id="rId1"/>
    <p:sldLayoutId id="2147484736" r:id="rId2"/>
    <p:sldLayoutId id="2147484737" r:id="rId3"/>
    <p:sldLayoutId id="2147484738" r:id="rId4"/>
    <p:sldLayoutId id="2147484739" r:id="rId5"/>
    <p:sldLayoutId id="2147484740" r:id="rId6"/>
    <p:sldLayoutId id="2147484741" r:id="rId7"/>
    <p:sldLayoutId id="2147484742" r:id="rId8"/>
    <p:sldLayoutId id="2147484743" r:id="rId9"/>
    <p:sldLayoutId id="2147484744" r:id="rId10"/>
    <p:sldLayoutId id="2147484745" r:id="rId11"/>
  </p:sldLayoutIdLst>
  <p:transition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9pPr>
    </p:titleStyle>
    <p:bodyStyle>
      <a:lvl1pPr marL="306388" indent="-306388" algn="l" defTabSz="819150" rtl="0" eaLnBrk="0" fontAlgn="base" hangingPunct="0">
        <a:spcBef>
          <a:spcPct val="20000"/>
        </a:spcBef>
        <a:spcAft>
          <a:spcPct val="0"/>
        </a:spcAft>
        <a:buClr>
          <a:srgbClr val="800000"/>
        </a:buClr>
        <a:buFont typeface="Arial" panose="020B0604020202020204" pitchFamily="34" charset="0"/>
        <a:buChar char="■"/>
        <a:defRPr sz="2800" b="1">
          <a:solidFill>
            <a:srgbClr val="000000"/>
          </a:solidFill>
          <a:latin typeface="+mn-lt"/>
          <a:ea typeface="+mn-ea"/>
          <a:cs typeface="+mn-cs"/>
        </a:defRPr>
      </a:lvl1pPr>
      <a:lvl2pPr marL="592138" indent="-249238" algn="l" defTabSz="819150" rtl="0" eaLnBrk="0" fontAlgn="base" hangingPunct="0">
        <a:spcBef>
          <a:spcPct val="20000"/>
        </a:spcBef>
        <a:spcAft>
          <a:spcPct val="0"/>
        </a:spcAft>
        <a:buClr>
          <a:srgbClr val="800000"/>
        </a:buClr>
        <a:buChar char="–"/>
        <a:defRPr sz="2400">
          <a:solidFill>
            <a:srgbClr val="000000"/>
          </a:solidFill>
          <a:latin typeface="+mn-lt"/>
        </a:defRPr>
      </a:lvl2pPr>
      <a:lvl3pPr marL="854075" indent="-260350" algn="l" defTabSz="819150" rtl="0" eaLnBrk="0" fontAlgn="base" hangingPunct="0">
        <a:spcBef>
          <a:spcPct val="20000"/>
        </a:spcBef>
        <a:spcAft>
          <a:spcPct val="0"/>
        </a:spcAft>
        <a:buClr>
          <a:srgbClr val="800000"/>
        </a:buClr>
        <a:buFont typeface="Arial" panose="020B0604020202020204" pitchFamily="34" charset="0"/>
        <a:buChar char="■"/>
        <a:defRPr sz="2200">
          <a:solidFill>
            <a:srgbClr val="000000"/>
          </a:solidFill>
          <a:latin typeface="+mn-lt"/>
        </a:defRPr>
      </a:lvl3pPr>
      <a:lvl4pPr marL="1123950" indent="-222250" algn="l" defTabSz="819150" rtl="0" eaLnBrk="0" fontAlgn="base" hangingPunct="0">
        <a:spcBef>
          <a:spcPct val="20000"/>
        </a:spcBef>
        <a:spcAft>
          <a:spcPct val="0"/>
        </a:spcAft>
        <a:buClr>
          <a:srgbClr val="800000"/>
        </a:buClr>
        <a:buChar char="–"/>
        <a:defRPr sz="2000">
          <a:solidFill>
            <a:srgbClr val="000000"/>
          </a:solidFill>
          <a:latin typeface="+mn-lt"/>
        </a:defRPr>
      </a:lvl4pPr>
      <a:lvl5pPr marL="1377950" indent="-252413" algn="l" defTabSz="819150" rtl="0" eaLnBrk="0" fontAlgn="base" hangingPunct="0">
        <a:spcBef>
          <a:spcPct val="20000"/>
        </a:spcBef>
        <a:spcAft>
          <a:spcPct val="0"/>
        </a:spcAft>
        <a:buClr>
          <a:srgbClr val="800000"/>
        </a:buClr>
        <a:buFont typeface="Wingdings" panose="05000000000000000000" pitchFamily="2" charset="2"/>
        <a:buChar char="l"/>
        <a:defRPr>
          <a:solidFill>
            <a:srgbClr val="000000"/>
          </a:solidFill>
          <a:latin typeface="+mn-lt"/>
        </a:defRPr>
      </a:lvl5pPr>
      <a:lvl6pPr marL="1835150" indent="-252413" algn="l" defTabSz="819150" rtl="0" fontAlgn="base">
        <a:spcBef>
          <a:spcPct val="20000"/>
        </a:spcBef>
        <a:spcAft>
          <a:spcPct val="0"/>
        </a:spcAft>
        <a:buClr>
          <a:srgbClr val="800000"/>
        </a:buClr>
        <a:buFont typeface="Wingdings" pitchFamily="2" charset="2"/>
        <a:buChar char="l"/>
        <a:defRPr>
          <a:solidFill>
            <a:srgbClr val="000000"/>
          </a:solidFill>
          <a:latin typeface="+mn-lt"/>
        </a:defRPr>
      </a:lvl6pPr>
      <a:lvl7pPr marL="2292350" indent="-252413" algn="l" defTabSz="819150" rtl="0" fontAlgn="base">
        <a:spcBef>
          <a:spcPct val="20000"/>
        </a:spcBef>
        <a:spcAft>
          <a:spcPct val="0"/>
        </a:spcAft>
        <a:buClr>
          <a:srgbClr val="800000"/>
        </a:buClr>
        <a:buFont typeface="Wingdings" pitchFamily="2" charset="2"/>
        <a:buChar char="l"/>
        <a:defRPr>
          <a:solidFill>
            <a:srgbClr val="000000"/>
          </a:solidFill>
          <a:latin typeface="+mn-lt"/>
        </a:defRPr>
      </a:lvl7pPr>
      <a:lvl8pPr marL="2749550" indent="-252413" algn="l" defTabSz="819150" rtl="0" fontAlgn="base">
        <a:spcBef>
          <a:spcPct val="20000"/>
        </a:spcBef>
        <a:spcAft>
          <a:spcPct val="0"/>
        </a:spcAft>
        <a:buClr>
          <a:srgbClr val="800000"/>
        </a:buClr>
        <a:buFont typeface="Wingdings" pitchFamily="2" charset="2"/>
        <a:buChar char="l"/>
        <a:defRPr>
          <a:solidFill>
            <a:srgbClr val="000000"/>
          </a:solidFill>
          <a:latin typeface="+mn-lt"/>
        </a:defRPr>
      </a:lvl8pPr>
      <a:lvl9pPr marL="3206750" indent="-252413" algn="l" defTabSz="819150" rtl="0" fontAlgn="base">
        <a:spcBef>
          <a:spcPct val="20000"/>
        </a:spcBef>
        <a:spcAft>
          <a:spcPct val="0"/>
        </a:spcAft>
        <a:buClr>
          <a:srgbClr val="800000"/>
        </a:buClr>
        <a:buFont typeface="Wingdings" pitchFamily="2" charset="2"/>
        <a:buChar char="l"/>
        <a:defRPr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78543" y="1219200"/>
            <a:ext cx="7772400" cy="1829761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sz="5300" dirty="0">
                <a:solidFill>
                  <a:schemeClr val="tx1"/>
                </a:solidFill>
                <a:effectLst/>
                <a:latin typeface="Arial Black" panose="020B0A04020102020204" pitchFamily="34" charset="0"/>
                <a:cs typeface="Arial" panose="020B0604020202020204" pitchFamily="34" charset="0"/>
              </a:rPr>
              <a:t>Wisconsin Elections</a:t>
            </a:r>
            <a:br>
              <a:rPr lang="en-US" altLang="en-US" sz="5300" dirty="0">
                <a:solidFill>
                  <a:schemeClr val="tx1"/>
                </a:solidFill>
                <a:effectLst/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n-US" altLang="en-US" sz="5300" dirty="0">
                <a:solidFill>
                  <a:schemeClr val="tx1"/>
                </a:solidFill>
                <a:effectLst/>
                <a:latin typeface="Arial Black" panose="020B0A04020102020204" pitchFamily="34" charset="0"/>
                <a:cs typeface="Arial" panose="020B0604020202020204" pitchFamily="34" charset="0"/>
              </a:rPr>
              <a:t>Commission</a:t>
            </a:r>
            <a:br>
              <a:rPr lang="en-US" altLang="en-US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endParaRPr lang="en-US" altLang="en-US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477862"/>
            <a:ext cx="8359257" cy="3313338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tx1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Election Procedures:  </a:t>
            </a:r>
          </a:p>
          <a:p>
            <a:pPr algn="ctr"/>
            <a:r>
              <a:rPr lang="en-US" sz="3600" dirty="0">
                <a:solidFill>
                  <a:schemeClr val="tx1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What Election Officials </a:t>
            </a:r>
          </a:p>
          <a:p>
            <a:pPr algn="ctr"/>
            <a:r>
              <a:rPr lang="en-US" sz="3600" dirty="0">
                <a:solidFill>
                  <a:schemeClr val="tx1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Should Know </a:t>
            </a:r>
          </a:p>
          <a:p>
            <a:pPr algn="ctr"/>
            <a:endParaRPr lang="en-US" sz="500" b="1" dirty="0">
              <a:solidFill>
                <a:schemeClr val="tx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February 24, 2021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8084289" y="76201"/>
            <a:ext cx="835985" cy="769278"/>
            <a:chOff x="7924800" y="76201"/>
            <a:chExt cx="971550" cy="990600"/>
          </a:xfrm>
        </p:grpSpPr>
        <p:grpSp>
          <p:nvGrpSpPr>
            <p:cNvPr id="12" name="Group 11"/>
            <p:cNvGrpSpPr/>
            <p:nvPr/>
          </p:nvGrpSpPr>
          <p:grpSpPr>
            <a:xfrm>
              <a:off x="7924800" y="76201"/>
              <a:ext cx="971550" cy="990600"/>
              <a:chOff x="4724400" y="2590800"/>
              <a:chExt cx="1123950" cy="1069227"/>
            </a:xfrm>
          </p:grpSpPr>
          <p:pic>
            <p:nvPicPr>
              <p:cNvPr id="14" name="Picture 2" descr="WI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24400" y="2590800"/>
                <a:ext cx="1123950" cy="10692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4739092" y="2793207"/>
                <a:ext cx="969681" cy="4277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1400" dirty="0"/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7967791" y="393155"/>
              <a:ext cx="885567" cy="3566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/>
                <a:t>WEC</a:t>
              </a: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57" y="4997218"/>
            <a:ext cx="9144000" cy="1860782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Title 1">
            <a:extLst>
              <a:ext uri="{FF2B5EF4-FFF2-40B4-BE49-F238E27FC236}">
                <a16:creationId xmlns:a16="http://schemas.microsoft.com/office/drawing/2014/main" id="{C3959583-7222-4F6A-A8BA-E0DFB7A257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8001000" cy="12192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sz="4000" dirty="0">
                <a:effectLst/>
                <a:latin typeface="Arial Black" panose="020B0A04020102020204" pitchFamily="34" charset="0"/>
              </a:rPr>
              <a:t>Remaking Ballots (</a:t>
            </a:r>
            <a:r>
              <a:rPr lang="en-US" altLang="en-US" sz="4000" dirty="0" err="1">
                <a:effectLst/>
                <a:latin typeface="Arial Black" panose="020B0A04020102020204" pitchFamily="34" charset="0"/>
              </a:rPr>
              <a:t>con’t</a:t>
            </a:r>
            <a:r>
              <a:rPr lang="en-US" altLang="en-US" sz="4000" dirty="0">
                <a:effectLst/>
                <a:latin typeface="Arial Black" panose="020B0A04020102020204" pitchFamily="34" charset="0"/>
              </a:rPr>
              <a:t>)</a:t>
            </a:r>
          </a:p>
        </p:txBody>
      </p:sp>
      <p:sp>
        <p:nvSpPr>
          <p:cNvPr id="54275" name="Content Placeholder 2">
            <a:extLst>
              <a:ext uri="{FF2B5EF4-FFF2-40B4-BE49-F238E27FC236}">
                <a16:creationId xmlns:a16="http://schemas.microsoft.com/office/drawing/2014/main" id="{482C8E41-3B55-4751-A636-30EFB79E10B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229600" cy="4953000"/>
          </a:xfrm>
        </p:spPr>
        <p:txBody>
          <a:bodyPr>
            <a:normAutofit fontScale="92500"/>
          </a:bodyPr>
          <a:lstStyle/>
          <a:p>
            <a:pPr eaLnBrk="1" hangingPunct="1"/>
            <a:endParaRPr lang="en-US" altLang="en-US" sz="5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3200" dirty="0">
                <a:latin typeface="Arial  "/>
              </a:rPr>
              <a:t>Process 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Arial  "/>
              </a:rPr>
              <a:t>Inspector transfers votes based on voter intent from the original ballot to the duplicate ballot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Arial  "/>
              </a:rPr>
              <a:t>Inspector notes on the Inspectors’ Statement why the ballot had to be remade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Arial  "/>
              </a:rPr>
              <a:t>The remade ballots are inserted into the tabulator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Arial  "/>
              </a:rPr>
              <a:t>The original ballots are bundled together, marked and placed in the “Original Ballots Envelope.”  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Arial  "/>
              </a:rPr>
              <a:t>The “Original Ballots Envelope” is placed in the ballot container</a:t>
            </a:r>
          </a:p>
        </p:txBody>
      </p:sp>
      <p:sp>
        <p:nvSpPr>
          <p:cNvPr id="54276" name="Slide Number Placeholder 1">
            <a:extLst>
              <a:ext uri="{FF2B5EF4-FFF2-40B4-BE49-F238E27FC236}">
                <a16:creationId xmlns:a16="http://schemas.microsoft.com/office/drawing/2014/main" id="{C186E6FC-AEF3-44DC-B562-2CFB86CDD7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8199A2D-F3B5-439A-884B-E2B965362568}" type="slidenum">
              <a:rPr lang="en-US" altLang="en-US"/>
              <a:pPr/>
              <a:t>10</a:t>
            </a:fld>
            <a:endParaRPr lang="en-US" altLang="en-US"/>
          </a:p>
        </p:txBody>
      </p:sp>
    </p:spTree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0" y="1371600"/>
            <a:ext cx="8883281" cy="4953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Arial" pitchFamily="34" charset="0"/>
              <a:buNone/>
            </a:pPr>
            <a:endParaRPr lang="en-US" alt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3232" lvl="1" indent="-457200">
              <a:buFont typeface="Wingdings" panose="05000000000000000000" pitchFamily="2" charset="2"/>
              <a:buChar char="§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Ballots for spring election must be sent 21 days in advance</a:t>
            </a:r>
          </a:p>
          <a:p>
            <a:pPr marL="713232" lvl="1" indent="-457200">
              <a:buFont typeface="Wingdings" panose="05000000000000000000" pitchFamily="2" charset="2"/>
              <a:buChar char="§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Military and overseas (not Indefinitely Confined) must make new requests annually</a:t>
            </a:r>
          </a:p>
          <a:p>
            <a:pPr marL="713232" lvl="1" indent="-457200">
              <a:buFont typeface="Wingdings" panose="05000000000000000000" pitchFamily="2" charset="2"/>
              <a:buChar char="§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No permanent overseas ballots for spring</a:t>
            </a:r>
          </a:p>
          <a:p>
            <a:pPr marL="713232" lvl="1" indent="-457200">
              <a:buFont typeface="Wingdings" panose="05000000000000000000" pitchFamily="2" charset="2"/>
              <a:buChar char="§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Military and temp. overseas may use FWAB/FPCA to register, request ballot, write-in ballot</a:t>
            </a:r>
          </a:p>
          <a:p>
            <a:pPr marL="713232" lvl="1" indent="-457200">
              <a:buFont typeface="Wingdings" panose="05000000000000000000" pitchFamily="2" charset="2"/>
              <a:buChar char="§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Temporary overseas voters must provide ID</a:t>
            </a:r>
          </a:p>
          <a:p>
            <a:pPr marL="713232" lvl="1" indent="-457200">
              <a:buFont typeface="Wingdings" panose="05000000000000000000" pitchFamily="2" charset="2"/>
              <a:buChar char="§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98932" lvl="1" indent="-342900">
              <a:buFont typeface="Arial" panose="020B0604020202020204" pitchFamily="34" charset="0"/>
              <a:buChar char="•"/>
            </a:pPr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50976" lvl="2" indent="-457200">
              <a:buFont typeface="Arial" panose="020B0604020202020204" pitchFamily="34" charset="0"/>
              <a:buChar char="−"/>
            </a:pPr>
            <a:endParaRPr lang="en-US" altLang="en-US" sz="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" indent="0">
              <a:buNone/>
            </a:pP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/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77813"/>
            <a:ext cx="7772400" cy="1093787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sz="4400" dirty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UOCAVA Voters:</a:t>
            </a:r>
            <a:br>
              <a:rPr lang="en-US" altLang="en-US" sz="4400" dirty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</a:br>
            <a:r>
              <a:rPr lang="en-US" altLang="en-US" sz="4400" dirty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General Reminders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8084289" y="76201"/>
            <a:ext cx="835985" cy="769278"/>
            <a:chOff x="7924800" y="76201"/>
            <a:chExt cx="971550" cy="990600"/>
          </a:xfrm>
        </p:grpSpPr>
        <p:grpSp>
          <p:nvGrpSpPr>
            <p:cNvPr id="11" name="Group 10"/>
            <p:cNvGrpSpPr/>
            <p:nvPr/>
          </p:nvGrpSpPr>
          <p:grpSpPr>
            <a:xfrm>
              <a:off x="7924800" y="76201"/>
              <a:ext cx="971550" cy="990600"/>
              <a:chOff x="4724400" y="2590800"/>
              <a:chExt cx="1123950" cy="1069227"/>
            </a:xfrm>
          </p:grpSpPr>
          <p:pic>
            <p:nvPicPr>
              <p:cNvPr id="13" name="Picture 2" descr="WI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24400" y="2590800"/>
                <a:ext cx="1123950" cy="10692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</p:pic>
          <p:sp>
            <p:nvSpPr>
              <p:cNvPr id="14" name="TextBox 13"/>
              <p:cNvSpPr txBox="1"/>
              <p:nvPr/>
            </p:nvSpPr>
            <p:spPr>
              <a:xfrm>
                <a:off x="4739092" y="2793207"/>
                <a:ext cx="969681" cy="4277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1400" dirty="0"/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7967791" y="393155"/>
              <a:ext cx="885567" cy="3566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/>
                <a:t>WEC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80008479"/>
      </p:ext>
    </p:extLst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10197" y="1573212"/>
            <a:ext cx="8883281" cy="4343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Arial" pitchFamily="34" charset="0"/>
              <a:buNone/>
            </a:pPr>
            <a:endParaRPr lang="en-US" alt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3232" lvl="1" indent="-457200">
              <a:buFont typeface="Wingdings" panose="05000000000000000000" pitchFamily="2" charset="2"/>
              <a:buChar char="§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Military voters may request ballots until 5pm Friday before Election Day</a:t>
            </a:r>
          </a:p>
          <a:p>
            <a:pPr marL="713232" lvl="1" indent="-457200">
              <a:buFont typeface="Wingdings" panose="05000000000000000000" pitchFamily="2" charset="2"/>
              <a:buChar char="§"/>
            </a:pPr>
            <a:endParaRPr lang="en-US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3232" lvl="1" indent="-457200">
              <a:buFont typeface="Wingdings" panose="05000000000000000000" pitchFamily="2" charset="2"/>
              <a:buChar char="§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Ballot delivery method and application source don’t always match</a:t>
            </a:r>
          </a:p>
          <a:p>
            <a:pPr marL="256032" lvl="1" indent="0">
              <a:buNone/>
            </a:pPr>
            <a:r>
              <a:rPr lang="en-US" sz="500" dirty="0">
                <a:latin typeface="Arial" panose="020B0604020202020204" pitchFamily="34" charset="0"/>
                <a:cs typeface="Arial" panose="020B0604020202020204" pitchFamily="34" charset="0"/>
              </a:rPr>
              <a:t>\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3232" lvl="1" indent="-457200">
              <a:buFont typeface="Wingdings" panose="05000000000000000000" pitchFamily="2" charset="2"/>
              <a:buChar char="§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Military members don’t have to register or provide photo ID</a:t>
            </a:r>
          </a:p>
          <a:p>
            <a:pPr marL="713232" lvl="1" indent="-457200">
              <a:buFont typeface="Wingdings" panose="05000000000000000000" pitchFamily="2" charset="2"/>
              <a:buChar char="§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98932" lvl="1" indent="-342900">
              <a:buFont typeface="Arial" panose="020B0604020202020204" pitchFamily="34" charset="0"/>
              <a:buChar char="•"/>
            </a:pPr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50976" lvl="2" indent="-457200">
              <a:buFont typeface="Arial" panose="020B0604020202020204" pitchFamily="34" charset="0"/>
              <a:buChar char="−"/>
            </a:pPr>
            <a:endParaRPr lang="en-US" altLang="en-US" sz="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" indent="0">
              <a:buNone/>
            </a:pP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/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77813"/>
            <a:ext cx="7772400" cy="1093787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sz="4400" dirty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UOCAVA Voters:</a:t>
            </a:r>
            <a:br>
              <a:rPr lang="en-US" altLang="en-US" sz="4400" dirty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</a:br>
            <a:r>
              <a:rPr lang="en-US" altLang="en-US" sz="4400" dirty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General Reminders (</a:t>
            </a:r>
            <a:r>
              <a:rPr lang="en-US" altLang="en-US" sz="4400" dirty="0" err="1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con’t</a:t>
            </a:r>
            <a:r>
              <a:rPr lang="en-US" altLang="en-US" sz="4400" dirty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)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8084289" y="76201"/>
            <a:ext cx="835985" cy="769278"/>
            <a:chOff x="7924800" y="76201"/>
            <a:chExt cx="971550" cy="990600"/>
          </a:xfrm>
        </p:grpSpPr>
        <p:grpSp>
          <p:nvGrpSpPr>
            <p:cNvPr id="11" name="Group 10"/>
            <p:cNvGrpSpPr/>
            <p:nvPr/>
          </p:nvGrpSpPr>
          <p:grpSpPr>
            <a:xfrm>
              <a:off x="7924800" y="76201"/>
              <a:ext cx="971550" cy="990600"/>
              <a:chOff x="4724400" y="2590800"/>
              <a:chExt cx="1123950" cy="1069227"/>
            </a:xfrm>
          </p:grpSpPr>
          <p:pic>
            <p:nvPicPr>
              <p:cNvPr id="13" name="Picture 2" descr="WI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24400" y="2590800"/>
                <a:ext cx="1123950" cy="10692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</p:pic>
          <p:sp>
            <p:nvSpPr>
              <p:cNvPr id="14" name="TextBox 13"/>
              <p:cNvSpPr txBox="1"/>
              <p:nvPr/>
            </p:nvSpPr>
            <p:spPr>
              <a:xfrm>
                <a:off x="4739092" y="2793207"/>
                <a:ext cx="969681" cy="4277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1400" dirty="0"/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7967791" y="393155"/>
              <a:ext cx="885567" cy="3566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/>
                <a:t>WEC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66455492"/>
      </p:ext>
    </p:extLst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348881" y="272862"/>
            <a:ext cx="7772400" cy="1093787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4000" dirty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UOCAVA Voters: FPCA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8084289" y="76201"/>
            <a:ext cx="835985" cy="769278"/>
            <a:chOff x="7924800" y="76201"/>
            <a:chExt cx="971550" cy="990600"/>
          </a:xfrm>
        </p:grpSpPr>
        <p:grpSp>
          <p:nvGrpSpPr>
            <p:cNvPr id="11" name="Group 10"/>
            <p:cNvGrpSpPr/>
            <p:nvPr/>
          </p:nvGrpSpPr>
          <p:grpSpPr>
            <a:xfrm>
              <a:off x="7924800" y="76201"/>
              <a:ext cx="971550" cy="990600"/>
              <a:chOff x="4724400" y="2590800"/>
              <a:chExt cx="1123950" cy="1069227"/>
            </a:xfrm>
          </p:grpSpPr>
          <p:pic>
            <p:nvPicPr>
              <p:cNvPr id="13" name="Picture 2" descr="WI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24400" y="2590800"/>
                <a:ext cx="1123950" cy="10692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</p:pic>
          <p:sp>
            <p:nvSpPr>
              <p:cNvPr id="14" name="TextBox 13"/>
              <p:cNvSpPr txBox="1"/>
              <p:nvPr/>
            </p:nvSpPr>
            <p:spPr>
              <a:xfrm>
                <a:off x="4739092" y="2793207"/>
                <a:ext cx="969681" cy="4277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1400" dirty="0"/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7967791" y="393155"/>
              <a:ext cx="885567" cy="3566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/>
                <a:t>WEC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637E4906-09ED-4D84-B5F9-E0A13449E5F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9855"/>
          <a:stretch/>
        </p:blipFill>
        <p:spPr>
          <a:xfrm>
            <a:off x="4800600" y="1416127"/>
            <a:ext cx="4042235" cy="5104199"/>
          </a:xfrm>
          <a:prstGeom prst="rect">
            <a:avLst/>
          </a:prstGeom>
        </p:spPr>
      </p:pic>
      <p:sp>
        <p:nvSpPr>
          <p:cNvPr id="15" name="Rectangle 3">
            <a:extLst>
              <a:ext uri="{FF2B5EF4-FFF2-40B4-BE49-F238E27FC236}">
                <a16:creationId xmlns:a16="http://schemas.microsoft.com/office/drawing/2014/main" id="{3BD0655E-D848-444D-8F21-1486712E507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" y="1371600"/>
            <a:ext cx="5181600" cy="5213538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Arial" pitchFamily="34" charset="0"/>
              <a:buNone/>
            </a:pPr>
            <a:endParaRPr lang="en-US" alt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3232" lvl="1" indent="-457200">
              <a:buFont typeface="Wingdings" panose="05000000000000000000" pitchFamily="2" charset="2"/>
              <a:buChar char="§"/>
            </a:pP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Any voter may use FPCA to register or request a ballot</a:t>
            </a:r>
          </a:p>
          <a:p>
            <a:pPr marL="713232" lvl="1" indent="-457200">
              <a:buFont typeface="Wingdings" panose="05000000000000000000" pitchFamily="2" charset="2"/>
              <a:buChar char="§"/>
            </a:pP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When used for registration, the original must be mailed</a:t>
            </a:r>
          </a:p>
          <a:p>
            <a:pPr marL="713232" lvl="1" indent="-457200">
              <a:buFont typeface="Wingdings" panose="05000000000000000000" pitchFamily="2" charset="2"/>
              <a:buChar char="§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98932" lvl="1" indent="-342900">
              <a:buFont typeface="Arial" panose="020B0604020202020204" pitchFamily="34" charset="0"/>
              <a:buChar char="•"/>
            </a:pPr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50976" lvl="2" indent="-457200">
              <a:buFont typeface="Arial" panose="020B0604020202020204" pitchFamily="34" charset="0"/>
              <a:buChar char="−"/>
            </a:pPr>
            <a:endParaRPr lang="en-US" altLang="en-US" sz="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" indent="0">
              <a:buNone/>
            </a:pP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/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7460554"/>
      </p:ext>
    </p:extLst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348881" y="272862"/>
            <a:ext cx="7772400" cy="1093787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4400" dirty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UOCAVA Voters: FWAB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8084289" y="76201"/>
            <a:ext cx="835985" cy="769278"/>
            <a:chOff x="7924800" y="76201"/>
            <a:chExt cx="971550" cy="990600"/>
          </a:xfrm>
        </p:grpSpPr>
        <p:grpSp>
          <p:nvGrpSpPr>
            <p:cNvPr id="11" name="Group 10"/>
            <p:cNvGrpSpPr/>
            <p:nvPr/>
          </p:nvGrpSpPr>
          <p:grpSpPr>
            <a:xfrm>
              <a:off x="7924800" y="76201"/>
              <a:ext cx="971550" cy="990600"/>
              <a:chOff x="4724400" y="2590800"/>
              <a:chExt cx="1123950" cy="1069227"/>
            </a:xfrm>
          </p:grpSpPr>
          <p:pic>
            <p:nvPicPr>
              <p:cNvPr id="13" name="Picture 2" descr="WI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24400" y="2590800"/>
                <a:ext cx="1123950" cy="10692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</p:pic>
          <p:sp>
            <p:nvSpPr>
              <p:cNvPr id="14" name="TextBox 13"/>
              <p:cNvSpPr txBox="1"/>
              <p:nvPr/>
            </p:nvSpPr>
            <p:spPr>
              <a:xfrm>
                <a:off x="4739092" y="2793207"/>
                <a:ext cx="969681" cy="4277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1400" dirty="0"/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7967791" y="393155"/>
              <a:ext cx="885567" cy="3566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/>
                <a:t>WEC</a:t>
              </a:r>
            </a:p>
          </p:txBody>
        </p:sp>
      </p:grpSp>
      <p:sp>
        <p:nvSpPr>
          <p:cNvPr id="8" name="Rectangle 3">
            <a:extLst>
              <a:ext uri="{FF2B5EF4-FFF2-40B4-BE49-F238E27FC236}">
                <a16:creationId xmlns:a16="http://schemas.microsoft.com/office/drawing/2014/main" id="{1A680224-DAC5-435E-9081-7B821AA7139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343399" y="1322121"/>
            <a:ext cx="4594460" cy="5459677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  <a:buFont typeface="Arial" pitchFamily="34" charset="0"/>
              <a:buNone/>
            </a:pPr>
            <a:endParaRPr lang="en-US" alt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3232" lvl="1" indent="-457200">
              <a:buFont typeface="Wingdings" panose="05000000000000000000" pitchFamily="2" charset="2"/>
              <a:buChar char="§"/>
            </a:pP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Any voter may use FWAB to request a ballot</a:t>
            </a:r>
          </a:p>
          <a:p>
            <a:pPr marL="713232" lvl="1" indent="-457200">
              <a:buFont typeface="Wingdings" panose="05000000000000000000" pitchFamily="2" charset="2"/>
              <a:buChar char="§"/>
            </a:pP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Military and Overseas voters may use it as a ballot and write in their candidate choices</a:t>
            </a:r>
          </a:p>
          <a:p>
            <a:pPr marL="713232" lvl="1" indent="-457200">
              <a:buFont typeface="Wingdings" panose="05000000000000000000" pitchFamily="2" charset="2"/>
              <a:buChar char="§"/>
            </a:pP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If used as a ballot, the original must be signed by a witness and mailed in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98932" lvl="1" indent="-342900">
              <a:buFont typeface="Arial" panose="020B0604020202020204" pitchFamily="34" charset="0"/>
              <a:buChar char="•"/>
            </a:pPr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50976" lvl="2" indent="-457200">
              <a:buFont typeface="Arial" panose="020B0604020202020204" pitchFamily="34" charset="0"/>
              <a:buChar char="−"/>
            </a:pPr>
            <a:endParaRPr lang="en-US" altLang="en-US" sz="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" indent="0">
              <a:buNone/>
            </a:pP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/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7635749-6357-4E83-B5F5-67C36266AA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141" y="1312059"/>
            <a:ext cx="3375259" cy="438271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86AC31C-4456-4C72-A0B2-EE7C6E9C64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7731" y="2361319"/>
            <a:ext cx="3384269" cy="4382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369540"/>
      </p:ext>
    </p:extLst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7659"/>
            <a:ext cx="7938512" cy="1093787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sz="4400" dirty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UOCAVA Voters: Tip Sheets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8135833" y="249913"/>
            <a:ext cx="835985" cy="769278"/>
            <a:chOff x="7924800" y="76201"/>
            <a:chExt cx="971550" cy="990600"/>
          </a:xfrm>
        </p:grpSpPr>
        <p:grpSp>
          <p:nvGrpSpPr>
            <p:cNvPr id="11" name="Group 10"/>
            <p:cNvGrpSpPr/>
            <p:nvPr/>
          </p:nvGrpSpPr>
          <p:grpSpPr>
            <a:xfrm>
              <a:off x="7924800" y="76201"/>
              <a:ext cx="971550" cy="990600"/>
              <a:chOff x="4724400" y="2590800"/>
              <a:chExt cx="1123950" cy="1069227"/>
            </a:xfrm>
          </p:grpSpPr>
          <p:pic>
            <p:nvPicPr>
              <p:cNvPr id="13" name="Picture 2" descr="WI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24400" y="2590800"/>
                <a:ext cx="1123950" cy="10692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</p:pic>
          <p:sp>
            <p:nvSpPr>
              <p:cNvPr id="14" name="TextBox 13"/>
              <p:cNvSpPr txBox="1"/>
              <p:nvPr/>
            </p:nvSpPr>
            <p:spPr>
              <a:xfrm>
                <a:off x="4739092" y="2793207"/>
                <a:ext cx="969681" cy="4277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1400" dirty="0"/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7967791" y="393155"/>
              <a:ext cx="885567" cy="3566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/>
                <a:t>WEC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BEFF13AB-2673-44D2-9F28-0195152D3D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06" y="1728257"/>
            <a:ext cx="3448573" cy="4419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926A0FE-4B13-4812-884E-E4EE104D3F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3207" y="2133600"/>
            <a:ext cx="3448573" cy="44248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8FE6C49-0D28-49E6-B88E-65CA8CE542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49544" y="2594988"/>
            <a:ext cx="3294456" cy="4263012"/>
          </a:xfrm>
          <a:prstGeom prst="rect">
            <a:avLst/>
          </a:prstGeom>
        </p:spPr>
      </p:pic>
      <p:sp>
        <p:nvSpPr>
          <p:cNvPr id="19" name="Rectangle 3">
            <a:extLst>
              <a:ext uri="{FF2B5EF4-FFF2-40B4-BE49-F238E27FC236}">
                <a16:creationId xmlns:a16="http://schemas.microsoft.com/office/drawing/2014/main" id="{C49C2AAD-BC00-4DCE-BA13-31EDDCF612C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93492" y="1019191"/>
            <a:ext cx="7447478" cy="858178"/>
          </a:xfrm>
        </p:spPr>
        <p:txBody>
          <a:bodyPr>
            <a:normAutofit/>
          </a:bodyPr>
          <a:lstStyle/>
          <a:p>
            <a:pPr marL="256032" lvl="1" indent="0" algn="ctr">
              <a:buNone/>
            </a:pP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Search “tip sheets” on WEC website</a:t>
            </a:r>
          </a:p>
          <a:p>
            <a:pPr marL="713232" lvl="1" indent="-457200">
              <a:buFont typeface="Wingdings" panose="05000000000000000000" pitchFamily="2" charset="2"/>
              <a:buChar char="§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98932" lvl="1" indent="-342900">
              <a:buFont typeface="Arial" panose="020B0604020202020204" pitchFamily="34" charset="0"/>
              <a:buChar char="•"/>
            </a:pPr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50976" lvl="2" indent="-457200">
              <a:buFont typeface="Arial" panose="020B0604020202020204" pitchFamily="34" charset="0"/>
              <a:buChar char="−"/>
            </a:pPr>
            <a:endParaRPr lang="en-US" altLang="en-US" sz="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" indent="0">
              <a:buNone/>
            </a:pP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/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513349"/>
      </p:ext>
    </p:extLst>
  </p:cSld>
  <p:clrMapOvr>
    <a:masterClrMapping/>
  </p:clrMapOvr>
  <p:transition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0" y="1371600"/>
            <a:ext cx="8991600" cy="4953000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  <a:buFont typeface="Arial" pitchFamily="34" charset="0"/>
              <a:buNone/>
            </a:pPr>
            <a:endParaRPr lang="en-US" alt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3232" lvl="1" indent="-457200">
              <a:buFont typeface="Wingdings" panose="05000000000000000000" pitchFamily="2" charset="2"/>
              <a:buChar char="§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Follow the step-by-step process in the Election Day manual.</a:t>
            </a:r>
          </a:p>
          <a:p>
            <a:pPr marL="713232" lvl="1" indent="-457200">
              <a:buFont typeface="Wingdings" panose="05000000000000000000" pitchFamily="2" charset="2"/>
              <a:buChar char="§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When are provisional ballots required to be offered to voters?</a:t>
            </a:r>
          </a:p>
          <a:p>
            <a:pPr lvl="2">
              <a:spcBef>
                <a:spcPts val="324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A voter who has been issued a WI driver license or state ID card and is unable or unwilling to provide the number.</a:t>
            </a:r>
          </a:p>
          <a:p>
            <a:pPr lvl="2">
              <a:spcBef>
                <a:spcPts val="324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A voter who is unable or unwilling to provide photo ID.</a:t>
            </a:r>
          </a:p>
          <a:p>
            <a:pPr marL="713232" lvl="1" indent="-457200">
              <a:buFont typeface="Wingdings" panose="05000000000000000000" pitchFamily="2" charset="2"/>
              <a:buChar char="§"/>
              <a:defRPr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When are provisional ballots </a:t>
            </a:r>
            <a:r>
              <a:rPr lang="en-US" sz="3000" u="sng" dirty="0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offered to voters?</a:t>
            </a:r>
          </a:p>
          <a:p>
            <a:pPr lvl="2" fontAlgn="auto">
              <a:spcBef>
                <a:spcPts val="324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A voter who does not have acceptable proof of residence.</a:t>
            </a:r>
          </a:p>
          <a:p>
            <a:pPr lvl="2" fontAlgn="auto">
              <a:spcBef>
                <a:spcPts val="324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A voter in the wrong polling place.</a:t>
            </a:r>
          </a:p>
          <a:p>
            <a:pPr marL="713232" lvl="1" indent="-457200">
              <a:buFont typeface="Wingdings" panose="05000000000000000000" pitchFamily="2" charset="2"/>
              <a:buChar char="§"/>
              <a:defRPr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spcBef>
                <a:spcPts val="324"/>
              </a:spcBef>
              <a:buFont typeface="Arial" panose="020B0604020202020204" pitchFamily="34" charset="0"/>
              <a:buChar char="•"/>
              <a:defRPr/>
            </a:pPr>
            <a:endParaRPr lang="en-US" alt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3232" lvl="1" indent="-457200">
              <a:buFont typeface="Wingdings" panose="05000000000000000000" pitchFamily="2" charset="2"/>
              <a:buChar char="§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98932" lvl="1" indent="-342900">
              <a:buFont typeface="Arial" panose="020B0604020202020204" pitchFamily="34" charset="0"/>
              <a:buChar char="•"/>
            </a:pPr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50976" lvl="2" indent="-457200">
              <a:buFont typeface="Arial" panose="020B0604020202020204" pitchFamily="34" charset="0"/>
              <a:buChar char="−"/>
            </a:pPr>
            <a:endParaRPr lang="en-US" altLang="en-US" sz="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" indent="0">
              <a:buNone/>
            </a:pP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/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77813"/>
            <a:ext cx="7772400" cy="1093787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sz="4400" dirty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Issuing Provisional </a:t>
            </a:r>
            <a:br>
              <a:rPr lang="en-US" altLang="en-US" sz="4400" dirty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</a:br>
            <a:r>
              <a:rPr lang="en-US" altLang="en-US" sz="4400" dirty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Ballots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8084289" y="76201"/>
            <a:ext cx="835985" cy="769278"/>
            <a:chOff x="7924800" y="76201"/>
            <a:chExt cx="971550" cy="990600"/>
          </a:xfrm>
        </p:grpSpPr>
        <p:grpSp>
          <p:nvGrpSpPr>
            <p:cNvPr id="11" name="Group 10"/>
            <p:cNvGrpSpPr/>
            <p:nvPr/>
          </p:nvGrpSpPr>
          <p:grpSpPr>
            <a:xfrm>
              <a:off x="7924800" y="76201"/>
              <a:ext cx="971550" cy="990600"/>
              <a:chOff x="4724400" y="2590800"/>
              <a:chExt cx="1123950" cy="1069227"/>
            </a:xfrm>
          </p:grpSpPr>
          <p:pic>
            <p:nvPicPr>
              <p:cNvPr id="13" name="Picture 2" descr="WI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24400" y="2590800"/>
                <a:ext cx="1123950" cy="10692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</p:pic>
          <p:sp>
            <p:nvSpPr>
              <p:cNvPr id="14" name="TextBox 13"/>
              <p:cNvSpPr txBox="1"/>
              <p:nvPr/>
            </p:nvSpPr>
            <p:spPr>
              <a:xfrm>
                <a:off x="4739092" y="2793207"/>
                <a:ext cx="969681" cy="4277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1400" dirty="0"/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7967791" y="393155"/>
              <a:ext cx="885567" cy="3566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/>
                <a:t>WEC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06935673"/>
      </p:ext>
    </p:extLst>
  </p:cSld>
  <p:clrMapOvr>
    <a:masterClrMapping/>
  </p:clrMapOvr>
  <p:transition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0" y="1143000"/>
            <a:ext cx="8883281" cy="51816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Arial" pitchFamily="34" charset="0"/>
              <a:buNone/>
            </a:pPr>
            <a:endParaRPr lang="en-US" alt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3232" lvl="1" indent="-457200"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Can the election inspectors suggest the voter bring the missing information back to the polling place?  </a:t>
            </a:r>
          </a:p>
          <a:p>
            <a:pPr lvl="2">
              <a:spcBef>
                <a:spcPts val="324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Yes, but the voter should be informed of all their options, including returning the missing information to the clerk’s office by 4 pm the Friday following the election.</a:t>
            </a:r>
          </a:p>
          <a:p>
            <a:pPr lvl="2">
              <a:spcBef>
                <a:spcPts val="324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IDPP information should be available for voters who need to get a photo ID.  </a:t>
            </a:r>
          </a:p>
          <a:p>
            <a:pPr lvl="2">
              <a:spcBef>
                <a:spcPts val="324"/>
              </a:spcBef>
              <a:buFont typeface="Arial" panose="020B0604020202020204" pitchFamily="34" charset="0"/>
              <a:buChar char="•"/>
              <a:defRPr/>
            </a:pPr>
            <a:endParaRPr lang="en-US" altLang="en-US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3232" lvl="1" indent="-457200"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Are the number of outstanding provisional ballots posted on the clerk’s website election night?</a:t>
            </a:r>
          </a:p>
          <a:p>
            <a:pPr lvl="2" fontAlgn="auto">
              <a:spcBef>
                <a:spcPts val="324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Yes, state law requires the number to be posted.  </a:t>
            </a:r>
          </a:p>
          <a:p>
            <a:pPr marL="713232" lvl="1" indent="-457200">
              <a:buFont typeface="Wingdings" panose="05000000000000000000" pitchFamily="2" charset="2"/>
              <a:buChar char="§"/>
              <a:defRPr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spcBef>
                <a:spcPts val="324"/>
              </a:spcBef>
              <a:buFont typeface="Arial" panose="020B0604020202020204" pitchFamily="34" charset="0"/>
              <a:buChar char="•"/>
              <a:defRPr/>
            </a:pPr>
            <a:endParaRPr lang="en-US" alt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3232" lvl="1" indent="-457200">
              <a:buFont typeface="Wingdings" panose="05000000000000000000" pitchFamily="2" charset="2"/>
              <a:buChar char="§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98932" lvl="1" indent="-342900">
              <a:buFont typeface="Arial" panose="020B0604020202020204" pitchFamily="34" charset="0"/>
              <a:buChar char="•"/>
            </a:pPr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50976" lvl="2" indent="-457200">
              <a:buFont typeface="Arial" panose="020B0604020202020204" pitchFamily="34" charset="0"/>
              <a:buChar char="−"/>
            </a:pPr>
            <a:endParaRPr lang="en-US" altLang="en-US" sz="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" indent="0">
              <a:buNone/>
            </a:pP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/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76201"/>
            <a:ext cx="7772400" cy="1295399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sz="4400" dirty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Issuing Provisional </a:t>
            </a:r>
            <a:br>
              <a:rPr lang="en-US" altLang="en-US" sz="4400" dirty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</a:br>
            <a:r>
              <a:rPr lang="en-US" altLang="en-US" sz="4400" dirty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Ballots (</a:t>
            </a:r>
            <a:r>
              <a:rPr lang="en-US" altLang="en-US" sz="4400" dirty="0" err="1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con’t</a:t>
            </a:r>
            <a:r>
              <a:rPr lang="en-US" altLang="en-US" sz="4400" dirty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)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8084289" y="76201"/>
            <a:ext cx="835985" cy="769278"/>
            <a:chOff x="7924800" y="76201"/>
            <a:chExt cx="971550" cy="990600"/>
          </a:xfrm>
        </p:grpSpPr>
        <p:grpSp>
          <p:nvGrpSpPr>
            <p:cNvPr id="11" name="Group 10"/>
            <p:cNvGrpSpPr/>
            <p:nvPr/>
          </p:nvGrpSpPr>
          <p:grpSpPr>
            <a:xfrm>
              <a:off x="7924800" y="76201"/>
              <a:ext cx="971550" cy="990600"/>
              <a:chOff x="4724400" y="2590800"/>
              <a:chExt cx="1123950" cy="1069227"/>
            </a:xfrm>
          </p:grpSpPr>
          <p:pic>
            <p:nvPicPr>
              <p:cNvPr id="13" name="Picture 2" descr="WI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24400" y="2590800"/>
                <a:ext cx="1123950" cy="10692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</p:pic>
          <p:sp>
            <p:nvSpPr>
              <p:cNvPr id="14" name="TextBox 13"/>
              <p:cNvSpPr txBox="1"/>
              <p:nvPr/>
            </p:nvSpPr>
            <p:spPr>
              <a:xfrm>
                <a:off x="4739092" y="2793207"/>
                <a:ext cx="969681" cy="4277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1400" dirty="0"/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7967791" y="393155"/>
              <a:ext cx="885567" cy="3566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/>
                <a:t>WEC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52480845"/>
      </p:ext>
    </p:extLst>
  </p:cSld>
  <p:clrMapOvr>
    <a:masterClrMapping/>
  </p:clrMapOvr>
  <p:transition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19">
            <a:extLst>
              <a:ext uri="{FF2B5EF4-FFF2-40B4-BE49-F238E27FC236}">
                <a16:creationId xmlns:a16="http://schemas.microsoft.com/office/drawing/2014/main" id="{59A6E4B8-D50C-47B3-980A-19FDC298291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3725" y="846138"/>
            <a:ext cx="8696437" cy="564879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endParaRPr lang="en-US" sz="1100" dirty="0">
              <a:latin typeface="Arial  "/>
            </a:endParaRPr>
          </a:p>
          <a:p>
            <a:pPr marL="457200" indent="-457200">
              <a:buSzPct val="100000"/>
              <a:buFont typeface="Wingdings" panose="05000000000000000000" pitchFamily="2" charset="2"/>
              <a:buChar char="§"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Clerks may send out by mail absentee ballots when ballots are available.  </a:t>
            </a:r>
          </a:p>
          <a:p>
            <a:pPr marL="457200" indent="-457200">
              <a:buSzPct val="100000"/>
              <a:buFont typeface="Wingdings" panose="05000000000000000000" pitchFamily="2" charset="2"/>
              <a:buChar char="§"/>
            </a:pPr>
            <a:endParaRPr lang="en-US" altLang="en-US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SzPct val="100000"/>
              <a:buFont typeface="Wingdings" panose="05000000000000000000" pitchFamily="2" charset="2"/>
              <a:buChar char="§"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By mail absentee ballot requests may not be delivered by a voter in the clerk’s office or a drop box before the start of in person absentee voting.</a:t>
            </a:r>
          </a:p>
          <a:p>
            <a:pPr marL="457200" indent="-457200">
              <a:buSzPct val="100000"/>
              <a:buFont typeface="Wingdings" panose="05000000000000000000" pitchFamily="2" charset="2"/>
              <a:buChar char="§"/>
            </a:pPr>
            <a:endParaRPr lang="en-US" altLang="en-US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SzPct val="100000"/>
              <a:buFont typeface="Wingdings" panose="05000000000000000000" pitchFamily="2" charset="2"/>
              <a:buChar char="§"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In person absentee voting in the clerk’s office may not begin any earlier than 14 days before an election or March 23, 2021.  </a:t>
            </a:r>
          </a:p>
          <a:p>
            <a:pPr marL="598932" lvl="1" indent="-342900">
              <a:buSzPct val="100000"/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Clerks who issued in person absentee ballots prior to that date must contact the voter to let them know it will not be honored.  </a:t>
            </a:r>
          </a:p>
          <a:p>
            <a:pPr marL="0" indent="0">
              <a:buSzPct val="100000"/>
              <a:buNone/>
            </a:pP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SzPct val="100000"/>
              <a:buNone/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2113" lvl="1" indent="0">
              <a:buFont typeface="Verdana" panose="020B0604030504040204" pitchFamily="34" charset="0"/>
              <a:buNone/>
              <a:defRPr/>
            </a:pPr>
            <a:endParaRPr lang="en-US" altLang="en-US" sz="800" dirty="0">
              <a:latin typeface="+mj-lt"/>
              <a:cs typeface="Arial" panose="020B0604020202020204" pitchFamily="34" charset="0"/>
            </a:endParaRPr>
          </a:p>
          <a:p>
            <a:pPr lvl="1">
              <a:defRPr/>
            </a:pPr>
            <a:endParaRPr lang="en-US" altLang="en-US" sz="3000" dirty="0">
              <a:latin typeface="+mj-lt"/>
              <a:cs typeface="Arial" panose="020B0604020202020204" pitchFamily="34" charset="0"/>
            </a:endParaRPr>
          </a:p>
          <a:p>
            <a:pPr marL="109728" lvl="1" indent="0">
              <a:spcBef>
                <a:spcPts val="400"/>
              </a:spcBef>
              <a:buSzPct val="68000"/>
              <a:buFont typeface="Verdana" panose="020B0604030504040204" pitchFamily="34" charset="0"/>
              <a:buNone/>
              <a:defRPr/>
            </a:pP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  <a:defRPr/>
            </a:pP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94" name="Rectangle 18">
            <a:extLst>
              <a:ext uri="{FF2B5EF4-FFF2-40B4-BE49-F238E27FC236}">
                <a16:creationId xmlns:a16="http://schemas.microsoft.com/office/drawing/2014/main" id="{F5BC80A2-C0B5-4E4A-A602-A7AE4A5E70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221950"/>
            <a:ext cx="8767874" cy="1149650"/>
          </a:xfrm>
        </p:spPr>
        <p:txBody>
          <a:bodyPr>
            <a:noAutofit/>
          </a:bodyPr>
          <a:lstStyle/>
          <a:p>
            <a:pPr algn="ctr">
              <a:defRPr/>
            </a:pPr>
            <a:br>
              <a:rPr lang="en-US" altLang="en-US" sz="4000" dirty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</a:br>
            <a:endParaRPr lang="en-US" altLang="en-US" sz="3200" dirty="0"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</p:txBody>
      </p:sp>
      <p:grpSp>
        <p:nvGrpSpPr>
          <p:cNvPr id="35844" name="Group 9">
            <a:extLst>
              <a:ext uri="{FF2B5EF4-FFF2-40B4-BE49-F238E27FC236}">
                <a16:creationId xmlns:a16="http://schemas.microsoft.com/office/drawing/2014/main" id="{1E32CED9-6339-4B59-B017-DAFD650CFB92}"/>
              </a:ext>
            </a:extLst>
          </p:cNvPr>
          <p:cNvGrpSpPr>
            <a:grpSpLocks/>
          </p:cNvGrpSpPr>
          <p:nvPr/>
        </p:nvGrpSpPr>
        <p:grpSpPr bwMode="auto">
          <a:xfrm>
            <a:off x="8083550" y="76200"/>
            <a:ext cx="836613" cy="769938"/>
            <a:chOff x="7924800" y="76201"/>
            <a:chExt cx="971550" cy="990600"/>
          </a:xfrm>
        </p:grpSpPr>
        <p:grpSp>
          <p:nvGrpSpPr>
            <p:cNvPr id="35845" name="Group 15">
              <a:extLst>
                <a:ext uri="{FF2B5EF4-FFF2-40B4-BE49-F238E27FC236}">
                  <a16:creationId xmlns:a16="http://schemas.microsoft.com/office/drawing/2014/main" id="{6AA66DCA-2DD7-45E8-8799-1C2414C1F49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924800" y="76201"/>
              <a:ext cx="971550" cy="990600"/>
              <a:chOff x="4724400" y="2590800"/>
              <a:chExt cx="1123950" cy="1069227"/>
            </a:xfrm>
          </p:grpSpPr>
          <p:pic>
            <p:nvPicPr>
              <p:cNvPr id="35847" name="Picture 2" descr="WI">
                <a:extLst>
                  <a:ext uri="{FF2B5EF4-FFF2-40B4-BE49-F238E27FC236}">
                    <a16:creationId xmlns:a16="http://schemas.microsoft.com/office/drawing/2014/main" id="{BAFE730C-4D89-4BEF-AF4C-D0B8C1456FE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24400" y="2590800"/>
                <a:ext cx="1123950" cy="10692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</p:pic>
          <p:sp>
            <p:nvSpPr>
              <p:cNvPr id="35848" name="TextBox 18">
                <a:extLst>
                  <a:ext uri="{FF2B5EF4-FFF2-40B4-BE49-F238E27FC236}">
                    <a16:creationId xmlns:a16="http://schemas.microsoft.com/office/drawing/2014/main" id="{261520B7-C33C-418F-A95D-92915B9EEEF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39092" y="2793207"/>
                <a:ext cx="969681" cy="4277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/>
                <a:endParaRPr lang="en-US" altLang="en-US" sz="1400" dirty="0"/>
              </a:p>
            </p:txBody>
          </p:sp>
        </p:grpSp>
        <p:sp>
          <p:nvSpPr>
            <p:cNvPr id="35846" name="TextBox 16">
              <a:extLst>
                <a:ext uri="{FF2B5EF4-FFF2-40B4-BE49-F238E27FC236}">
                  <a16:creationId xmlns:a16="http://schemas.microsoft.com/office/drawing/2014/main" id="{9969A8F0-8B7E-4584-9237-366BCD8660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67791" y="393155"/>
              <a:ext cx="885567" cy="356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200" b="1" dirty="0"/>
                <a:t>WEC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00F3F58C-EA26-45D4-93AB-635CC09DC2F8}"/>
              </a:ext>
            </a:extLst>
          </p:cNvPr>
          <p:cNvSpPr txBox="1"/>
          <p:nvPr/>
        </p:nvSpPr>
        <p:spPr>
          <a:xfrm>
            <a:off x="152400" y="322551"/>
            <a:ext cx="7758697" cy="7232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4000" dirty="0">
                <a:latin typeface="Arial Black" panose="020B0A04020102020204" pitchFamily="34" charset="0"/>
              </a:rPr>
              <a:t>   Reminders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15350565"/>
      </p:ext>
    </p:extLst>
  </p:cSld>
  <p:clrMapOvr>
    <a:masterClrMapping/>
  </p:clrMapOvr>
  <p:transition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19">
            <a:extLst>
              <a:ext uri="{FF2B5EF4-FFF2-40B4-BE49-F238E27FC236}">
                <a16:creationId xmlns:a16="http://schemas.microsoft.com/office/drawing/2014/main" id="{59A6E4B8-D50C-47B3-980A-19FDC298291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212069"/>
            <a:ext cx="8229600" cy="52828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>
                <a:latin typeface="Arial  "/>
              </a:rPr>
              <a:t>Absentee ballots voted or returned to the clerk’s office or the polling place should be clearly secured.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500" dirty="0">
              <a:latin typeface="Arial  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>
                <a:latin typeface="Arial  "/>
              </a:rPr>
              <a:t>Voters may request calendar year absentee ballots on the MyVote WI website through 5 pm the Friday before the election.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500" dirty="0">
              <a:latin typeface="Arial  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500" dirty="0">
              <a:latin typeface="Arial  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>
                <a:latin typeface="Arial  "/>
              </a:rPr>
              <a:t>The use of Special Voting Deputies for the April election will be discussed at the March 2 Commission meeting.   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800" dirty="0">
              <a:latin typeface="Arial  "/>
            </a:endParaRPr>
          </a:p>
          <a:p>
            <a:pPr marL="342900" indent="-342900">
              <a:buSzPct val="100000"/>
              <a:buFontTx/>
              <a:buChar char="‣"/>
            </a:pP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SzPct val="100000"/>
              <a:buNone/>
            </a:pP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SzPct val="100000"/>
              <a:buNone/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2113" lvl="1" indent="0">
              <a:buFont typeface="Verdana" panose="020B0604030504040204" pitchFamily="34" charset="0"/>
              <a:buNone/>
              <a:defRPr/>
            </a:pPr>
            <a:endParaRPr lang="en-US" altLang="en-US" sz="800" dirty="0">
              <a:latin typeface="+mj-lt"/>
              <a:cs typeface="Arial" panose="020B0604020202020204" pitchFamily="34" charset="0"/>
            </a:endParaRPr>
          </a:p>
          <a:p>
            <a:pPr lvl="1">
              <a:defRPr/>
            </a:pPr>
            <a:endParaRPr lang="en-US" altLang="en-US" sz="3000" dirty="0">
              <a:latin typeface="+mj-lt"/>
              <a:cs typeface="Arial" panose="020B0604020202020204" pitchFamily="34" charset="0"/>
            </a:endParaRPr>
          </a:p>
          <a:p>
            <a:pPr marL="109728" lvl="1" indent="0">
              <a:spcBef>
                <a:spcPts val="400"/>
              </a:spcBef>
              <a:buSzPct val="68000"/>
              <a:buFont typeface="Verdana" panose="020B0604030504040204" pitchFamily="34" charset="0"/>
              <a:buNone/>
              <a:defRPr/>
            </a:pP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  <a:defRPr/>
            </a:pP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94" name="Rectangle 18">
            <a:extLst>
              <a:ext uri="{FF2B5EF4-FFF2-40B4-BE49-F238E27FC236}">
                <a16:creationId xmlns:a16="http://schemas.microsoft.com/office/drawing/2014/main" id="{F5BC80A2-C0B5-4E4A-A602-A7AE4A5E70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221950"/>
            <a:ext cx="8767874" cy="1149650"/>
          </a:xfrm>
        </p:spPr>
        <p:txBody>
          <a:bodyPr>
            <a:noAutofit/>
          </a:bodyPr>
          <a:lstStyle/>
          <a:p>
            <a:pPr algn="ctr">
              <a:defRPr/>
            </a:pPr>
            <a:br>
              <a:rPr lang="en-US" altLang="en-US" sz="4000" dirty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</a:br>
            <a:endParaRPr lang="en-US" altLang="en-US" sz="3200" dirty="0"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</p:txBody>
      </p:sp>
      <p:grpSp>
        <p:nvGrpSpPr>
          <p:cNvPr id="35844" name="Group 9">
            <a:extLst>
              <a:ext uri="{FF2B5EF4-FFF2-40B4-BE49-F238E27FC236}">
                <a16:creationId xmlns:a16="http://schemas.microsoft.com/office/drawing/2014/main" id="{1E32CED9-6339-4B59-B017-DAFD650CFB92}"/>
              </a:ext>
            </a:extLst>
          </p:cNvPr>
          <p:cNvGrpSpPr>
            <a:grpSpLocks/>
          </p:cNvGrpSpPr>
          <p:nvPr/>
        </p:nvGrpSpPr>
        <p:grpSpPr bwMode="auto">
          <a:xfrm>
            <a:off x="8083550" y="76200"/>
            <a:ext cx="836613" cy="769938"/>
            <a:chOff x="7924800" y="76201"/>
            <a:chExt cx="971550" cy="990600"/>
          </a:xfrm>
        </p:grpSpPr>
        <p:grpSp>
          <p:nvGrpSpPr>
            <p:cNvPr id="35845" name="Group 15">
              <a:extLst>
                <a:ext uri="{FF2B5EF4-FFF2-40B4-BE49-F238E27FC236}">
                  <a16:creationId xmlns:a16="http://schemas.microsoft.com/office/drawing/2014/main" id="{6AA66DCA-2DD7-45E8-8799-1C2414C1F49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924800" y="76201"/>
              <a:ext cx="971550" cy="990600"/>
              <a:chOff x="4724400" y="2590800"/>
              <a:chExt cx="1123950" cy="1069227"/>
            </a:xfrm>
          </p:grpSpPr>
          <p:pic>
            <p:nvPicPr>
              <p:cNvPr id="35847" name="Picture 2" descr="WI">
                <a:extLst>
                  <a:ext uri="{FF2B5EF4-FFF2-40B4-BE49-F238E27FC236}">
                    <a16:creationId xmlns:a16="http://schemas.microsoft.com/office/drawing/2014/main" id="{BAFE730C-4D89-4BEF-AF4C-D0B8C1456FE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24400" y="2590800"/>
                <a:ext cx="1123950" cy="10692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</p:pic>
          <p:sp>
            <p:nvSpPr>
              <p:cNvPr id="35848" name="TextBox 18">
                <a:extLst>
                  <a:ext uri="{FF2B5EF4-FFF2-40B4-BE49-F238E27FC236}">
                    <a16:creationId xmlns:a16="http://schemas.microsoft.com/office/drawing/2014/main" id="{261520B7-C33C-418F-A95D-92915B9EEEF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39092" y="2793207"/>
                <a:ext cx="969681" cy="4277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/>
                <a:endParaRPr lang="en-US" altLang="en-US" sz="1400" dirty="0"/>
              </a:p>
            </p:txBody>
          </p:sp>
        </p:grpSp>
        <p:sp>
          <p:nvSpPr>
            <p:cNvPr id="35846" name="TextBox 16">
              <a:extLst>
                <a:ext uri="{FF2B5EF4-FFF2-40B4-BE49-F238E27FC236}">
                  <a16:creationId xmlns:a16="http://schemas.microsoft.com/office/drawing/2014/main" id="{9969A8F0-8B7E-4584-9237-366BCD8660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67791" y="393155"/>
              <a:ext cx="885567" cy="356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200" b="1" dirty="0"/>
                <a:t>WEC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00F3F58C-EA26-45D4-93AB-635CC09DC2F8}"/>
              </a:ext>
            </a:extLst>
          </p:cNvPr>
          <p:cNvSpPr txBox="1"/>
          <p:nvPr/>
        </p:nvSpPr>
        <p:spPr>
          <a:xfrm>
            <a:off x="361761" y="363067"/>
            <a:ext cx="7758697" cy="7232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4000" dirty="0">
                <a:latin typeface="Arial Black" panose="020B0A04020102020204" pitchFamily="34" charset="0"/>
              </a:rPr>
              <a:t>   Reminders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219528757"/>
      </p:ext>
    </p:extLst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304800"/>
            <a:ext cx="8229600" cy="12954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4400" dirty="0">
                <a:effectLst/>
                <a:latin typeface="Arial Black" panose="020B0A04020102020204" pitchFamily="34" charset="0"/>
              </a:rPr>
              <a:t>Agenda</a:t>
            </a:r>
          </a:p>
        </p:txBody>
      </p:sp>
      <p:sp>
        <p:nvSpPr>
          <p:cNvPr id="7171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0" y="990600"/>
            <a:ext cx="6019800" cy="5486400"/>
          </a:xfrm>
          <a:ln w="127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endParaRPr lang="en-US" altLang="en-US" sz="200" b="1" dirty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altLang="en-US" sz="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Reviewing Photo ID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Remaking Ballots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US" altLang="en-US" sz="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UOCAVA Voters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Issuing Provisional Ballots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Reminders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en-US" sz="2400" b="1" dirty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altLang="en-US" sz="2400" b="1" dirty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US" altLang="en-US" sz="2600" b="1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952993"/>
      </p:ext>
    </p:extLst>
  </p:cSld>
  <p:clrMapOvr>
    <a:masterClrMapping/>
  </p:clrMapOvr>
  <p:transition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1447800" y="2304979"/>
            <a:ext cx="6324600" cy="92333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■"/>
              <a:defRPr sz="2800" b="1"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400"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■"/>
              <a:defRPr sz="2200"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000"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l"/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l"/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l"/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l"/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l"/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5400" dirty="0">
                <a:solidFill>
                  <a:schemeClr val="tx1"/>
                </a:solidFill>
                <a:latin typeface="Arial Black" panose="020B0A04020102020204" pitchFamily="34" charset="0"/>
              </a:rPr>
              <a:t>Questions?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8084289" y="76201"/>
            <a:ext cx="835985" cy="769278"/>
            <a:chOff x="7924800" y="76201"/>
            <a:chExt cx="971550" cy="990600"/>
          </a:xfrm>
        </p:grpSpPr>
        <p:grpSp>
          <p:nvGrpSpPr>
            <p:cNvPr id="15" name="Group 14"/>
            <p:cNvGrpSpPr/>
            <p:nvPr/>
          </p:nvGrpSpPr>
          <p:grpSpPr>
            <a:xfrm>
              <a:off x="7924800" y="76201"/>
              <a:ext cx="971550" cy="990600"/>
              <a:chOff x="4724400" y="2590800"/>
              <a:chExt cx="1123950" cy="1069227"/>
            </a:xfrm>
          </p:grpSpPr>
          <p:pic>
            <p:nvPicPr>
              <p:cNvPr id="17" name="Picture 2" descr="WI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24400" y="2590800"/>
                <a:ext cx="1123950" cy="10692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</p:pic>
          <p:sp>
            <p:nvSpPr>
              <p:cNvPr id="18" name="TextBox 17"/>
              <p:cNvSpPr txBox="1"/>
              <p:nvPr/>
            </p:nvSpPr>
            <p:spPr>
              <a:xfrm>
                <a:off x="4739092" y="2793207"/>
                <a:ext cx="969681" cy="4277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1400" dirty="0"/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7967791" y="393155"/>
              <a:ext cx="885567" cy="3566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/>
                <a:t>WEC</a:t>
              </a:r>
            </a:p>
          </p:txBody>
        </p:sp>
      </p:grpSp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091618"/>
            <a:ext cx="8229601" cy="5232982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Arial" pitchFamily="34" charset="0"/>
              <a:buNone/>
            </a:pPr>
            <a:endParaRPr lang="en-US" alt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3232" lvl="1" indent="-457200">
              <a:buFont typeface="Wingdings" panose="05000000000000000000" pitchFamily="2" charset="2"/>
              <a:buChar char="§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Both election inspectors must view the photo ID</a:t>
            </a:r>
          </a:p>
          <a:p>
            <a:pPr marL="713232" lvl="1" indent="-457200">
              <a:buFont typeface="Wingdings" panose="05000000000000000000" pitchFamily="2" charset="2"/>
              <a:buChar char="§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Both inspectors should review and confirm:</a:t>
            </a:r>
          </a:p>
          <a:p>
            <a:pPr marL="950976" lvl="2" indent="-457200">
              <a:buFont typeface="Arial" panose="020B0604020202020204" pitchFamily="34" charset="0"/>
              <a:buChar char="•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The name on the photo ID conforms to the voter’s name on the poll book  </a:t>
            </a:r>
          </a:p>
          <a:p>
            <a:pPr marL="1234440" lvl="3" indent="-457200">
              <a:buFont typeface="Courier New" panose="02070309020205020404" pitchFamily="49" charset="0"/>
              <a:buChar char="o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It may be a variation, for example, Dick and Richard or Jones and Smith-Jones</a:t>
            </a:r>
          </a:p>
          <a:p>
            <a:pPr marL="950976" lvl="2" indent="-457200">
              <a:buFont typeface="Arial" panose="020B0604020202020204" pitchFamily="34" charset="0"/>
              <a:buChar char="•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The photo reasonably resembles the voter</a:t>
            </a:r>
          </a:p>
          <a:p>
            <a:pPr marL="950976" lvl="2" indent="-457200">
              <a:buFont typeface="Arial" panose="020B0604020202020204" pitchFamily="34" charset="0"/>
              <a:buChar char="•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The expiration date is unexpired, or if expired, meets expiration requirements  </a:t>
            </a:r>
          </a:p>
          <a:p>
            <a:pPr marL="1234440" lvl="3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Wisconsin driver license expiration deadline extension for 60 and older voters</a:t>
            </a:r>
          </a:p>
          <a:p>
            <a:pPr marL="713232" lvl="1" indent="-457200">
              <a:buFont typeface="Wingdings" panose="05000000000000000000" pitchFamily="2" charset="2"/>
              <a:buChar char="§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98932" lvl="1" indent="-342900">
              <a:buFont typeface="Arial" panose="020B0604020202020204" pitchFamily="34" charset="0"/>
              <a:buChar char="•"/>
            </a:pPr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50976" lvl="2" indent="-457200">
              <a:buFont typeface="Arial" panose="020B0604020202020204" pitchFamily="34" charset="0"/>
              <a:buChar char="−"/>
            </a:pPr>
            <a:endParaRPr lang="en-US" altLang="en-US" sz="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" indent="0">
              <a:buNone/>
            </a:pP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/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77813"/>
            <a:ext cx="7772400" cy="941387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4000" dirty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Reviewing Photo ID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8084289" y="76201"/>
            <a:ext cx="835985" cy="769278"/>
            <a:chOff x="7924800" y="76201"/>
            <a:chExt cx="971550" cy="990600"/>
          </a:xfrm>
        </p:grpSpPr>
        <p:grpSp>
          <p:nvGrpSpPr>
            <p:cNvPr id="11" name="Group 10"/>
            <p:cNvGrpSpPr/>
            <p:nvPr/>
          </p:nvGrpSpPr>
          <p:grpSpPr>
            <a:xfrm>
              <a:off x="7924800" y="76201"/>
              <a:ext cx="971550" cy="990600"/>
              <a:chOff x="4724400" y="2590800"/>
              <a:chExt cx="1123950" cy="1069227"/>
            </a:xfrm>
          </p:grpSpPr>
          <p:pic>
            <p:nvPicPr>
              <p:cNvPr id="13" name="Picture 2" descr="WI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24400" y="2590800"/>
                <a:ext cx="1123950" cy="10692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</p:pic>
          <p:sp>
            <p:nvSpPr>
              <p:cNvPr id="14" name="TextBox 13"/>
              <p:cNvSpPr txBox="1"/>
              <p:nvPr/>
            </p:nvSpPr>
            <p:spPr>
              <a:xfrm>
                <a:off x="4739092" y="2793207"/>
                <a:ext cx="969681" cy="4277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1400" dirty="0"/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7967791" y="393155"/>
              <a:ext cx="885567" cy="3566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/>
                <a:t>WEC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09969642"/>
      </p:ext>
    </p:extLst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Title 1">
            <a:extLst>
              <a:ext uri="{FF2B5EF4-FFF2-40B4-BE49-F238E27FC236}">
                <a16:creationId xmlns:a16="http://schemas.microsoft.com/office/drawing/2014/main" id="{C3959583-7222-4F6A-A8BA-E0DFB7A257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189913" cy="1143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sz="4000" dirty="0">
                <a:latin typeface="Arial Black" panose="020B0A04020102020204" pitchFamily="34" charset="0"/>
                <a:cs typeface="Shruti" panose="020B0502040204020203" pitchFamily="34" charset="0"/>
              </a:rPr>
              <a:t>Photo ID Picture Guide</a:t>
            </a:r>
            <a:endParaRPr lang="en-US" altLang="en-US" sz="4000" dirty="0">
              <a:latin typeface="Arial Black" panose="020B0A04020102020204" pitchFamily="34" charset="0"/>
            </a:endParaRPr>
          </a:p>
        </p:txBody>
      </p:sp>
      <p:sp>
        <p:nvSpPr>
          <p:cNvPr id="44035" name="Slide Number Placeholder 1">
            <a:extLst>
              <a:ext uri="{FF2B5EF4-FFF2-40B4-BE49-F238E27FC236}">
                <a16:creationId xmlns:a16="http://schemas.microsoft.com/office/drawing/2014/main" id="{49408EF1-3CF2-429A-BC4F-995B707FE0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4312E1-8115-48EA-8E3E-816A60E31426}" type="slidenum">
              <a:rPr lang="en-US" altLang="en-US"/>
              <a:pPr/>
              <a:t>4</a:t>
            </a:fld>
            <a:endParaRPr lang="en-US" altLang="en-US"/>
          </a:p>
        </p:txBody>
      </p:sp>
      <p:pic>
        <p:nvPicPr>
          <p:cNvPr id="44036" name="Content Placeholder 4">
            <a:extLst>
              <a:ext uri="{FF2B5EF4-FFF2-40B4-BE49-F238E27FC236}">
                <a16:creationId xmlns:a16="http://schemas.microsoft.com/office/drawing/2014/main" id="{DE612F5D-800F-4F6A-8028-8C6774D0292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1143000"/>
            <a:ext cx="7086600" cy="5334000"/>
          </a:xfrm>
        </p:spPr>
      </p:pic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775745"/>
            <a:ext cx="8807081" cy="5548856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buFont typeface="Arial" pitchFamily="34" charset="0"/>
              <a:buNone/>
            </a:pPr>
            <a:endParaRPr lang="en-US" alt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3232" lvl="1" indent="-457200"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Photo ID picture guide is a helpful tool, but it does not list every possible photo ID</a:t>
            </a:r>
          </a:p>
          <a:p>
            <a:pPr marL="950976" lvl="2" indent="-457200">
              <a:buFont typeface="Arial" panose="020B0604020202020204" pitchFamily="34" charset="0"/>
              <a:buChar char="•"/>
            </a:pPr>
            <a:r>
              <a:rPr lang="en-US" altLang="en-US" sz="2600" dirty="0">
                <a:latin typeface="Arial  "/>
              </a:rPr>
              <a:t>For example, there are many varieties of military and retired military IDs.  When in doubt, contact the clerk and/or the WEC before refusing to accept a military ID</a:t>
            </a:r>
          </a:p>
          <a:p>
            <a:pPr marL="713232" lvl="1" indent="-457200">
              <a:buFont typeface="Wingdings" panose="05000000000000000000" pitchFamily="2" charset="2"/>
              <a:buChar char="§"/>
            </a:pPr>
            <a:r>
              <a:rPr lang="en-US" sz="2800" dirty="0">
                <a:latin typeface="Arial  "/>
                <a:cs typeface="Arial" panose="020B0604020202020204" pitchFamily="34" charset="0"/>
              </a:rPr>
              <a:t>Voters do not have to wear masks, but if a voter is wearing a mask and you can’t reasonably compare them to the photo ID, ask them to briefly move it  </a:t>
            </a:r>
          </a:p>
          <a:p>
            <a:pPr marL="713232" lvl="1" indent="-457200">
              <a:buFont typeface="Wingdings" panose="05000000000000000000" pitchFamily="2" charset="2"/>
              <a:buChar char="§"/>
            </a:pPr>
            <a:r>
              <a:rPr lang="en-US" altLang="en-US" sz="2800" dirty="0">
                <a:latin typeface="Arial  "/>
              </a:rPr>
              <a:t>An acceptable form of photo ID does not have to list the voter’s current address</a:t>
            </a:r>
          </a:p>
          <a:p>
            <a:pPr marL="713232" lvl="1" indent="-457200">
              <a:buFont typeface="Wingdings" panose="05000000000000000000" pitchFamily="2" charset="2"/>
              <a:buChar char="§"/>
            </a:pPr>
            <a:r>
              <a:rPr lang="en-US" altLang="en-US" sz="2800" dirty="0">
                <a:latin typeface="Arial  "/>
              </a:rPr>
              <a:t>A “Real ID” with a black star is not required </a:t>
            </a:r>
          </a:p>
          <a:p>
            <a:pPr marL="713232" lvl="1" indent="-457200">
              <a:buFont typeface="Wingdings" panose="05000000000000000000" pitchFamily="2" charset="2"/>
              <a:buChar char="§"/>
            </a:pPr>
            <a:r>
              <a:rPr lang="en-US" sz="2800" dirty="0">
                <a:latin typeface="Arial  "/>
                <a:cs typeface="Arial" panose="020B0604020202020204" pitchFamily="34" charset="0"/>
              </a:rPr>
              <a:t>No voter (except confidential voters) may be issued a ballot at the polls on Election Day without showing Photo ID</a:t>
            </a:r>
          </a:p>
          <a:p>
            <a:pPr marL="713232" lvl="1" indent="-457200">
              <a:buFont typeface="Wingdings" panose="05000000000000000000" pitchFamily="2" charset="2"/>
              <a:buChar char="§"/>
            </a:pPr>
            <a:endParaRPr lang="en-US" altLang="en-US" sz="2800" dirty="0"/>
          </a:p>
          <a:p>
            <a:pPr marL="713232" lvl="1" indent="-457200">
              <a:buFont typeface="Wingdings" panose="05000000000000000000" pitchFamily="2" charset="2"/>
              <a:buChar char="§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98932" lvl="1" indent="-342900">
              <a:buFont typeface="Arial" panose="020B0604020202020204" pitchFamily="34" charset="0"/>
              <a:buChar char="•"/>
            </a:pPr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50976" lvl="2" indent="-457200">
              <a:buFont typeface="Arial" panose="020B0604020202020204" pitchFamily="34" charset="0"/>
              <a:buChar char="−"/>
            </a:pPr>
            <a:endParaRPr lang="en-US" altLang="en-US" sz="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" indent="0">
              <a:buNone/>
            </a:pP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/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-152399"/>
            <a:ext cx="7772400" cy="12954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4000" dirty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Photo ID – a few tips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8084289" y="76201"/>
            <a:ext cx="835985" cy="769278"/>
            <a:chOff x="7924800" y="76201"/>
            <a:chExt cx="971550" cy="990600"/>
          </a:xfrm>
        </p:grpSpPr>
        <p:grpSp>
          <p:nvGrpSpPr>
            <p:cNvPr id="11" name="Group 10"/>
            <p:cNvGrpSpPr/>
            <p:nvPr/>
          </p:nvGrpSpPr>
          <p:grpSpPr>
            <a:xfrm>
              <a:off x="7924800" y="76201"/>
              <a:ext cx="971550" cy="990600"/>
              <a:chOff x="4724400" y="2590800"/>
              <a:chExt cx="1123950" cy="1069227"/>
            </a:xfrm>
          </p:grpSpPr>
          <p:pic>
            <p:nvPicPr>
              <p:cNvPr id="13" name="Picture 2" descr="WI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24400" y="2590800"/>
                <a:ext cx="1123950" cy="10692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</p:pic>
          <p:sp>
            <p:nvSpPr>
              <p:cNvPr id="14" name="TextBox 13"/>
              <p:cNvSpPr txBox="1"/>
              <p:nvPr/>
            </p:nvSpPr>
            <p:spPr>
              <a:xfrm>
                <a:off x="4739092" y="2793207"/>
                <a:ext cx="969681" cy="4277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1400" dirty="0"/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7967791" y="393155"/>
              <a:ext cx="885567" cy="3566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/>
                <a:t>WEC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69234146"/>
      </p:ext>
    </p:extLst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775745"/>
            <a:ext cx="8807081" cy="5548856"/>
          </a:xfrm>
        </p:spPr>
        <p:txBody>
          <a:bodyPr>
            <a:normAutofit/>
          </a:bodyPr>
          <a:lstStyle/>
          <a:p>
            <a:pPr marL="256032" lvl="1" indent="0">
              <a:buNone/>
            </a:pPr>
            <a:endParaRPr lang="en-US" altLang="en-US" sz="2800" dirty="0"/>
          </a:p>
          <a:p>
            <a:pPr marL="713232" lvl="1" indent="-457200">
              <a:buFont typeface="Wingdings" panose="05000000000000000000" pitchFamily="2" charset="2"/>
              <a:buChar char="§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98932" lvl="1" indent="-342900">
              <a:buFont typeface="Arial" panose="020B0604020202020204" pitchFamily="34" charset="0"/>
              <a:buChar char="•"/>
            </a:pPr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50976" lvl="2" indent="-457200">
              <a:buFont typeface="Arial" panose="020B0604020202020204" pitchFamily="34" charset="0"/>
              <a:buChar char="−"/>
            </a:pPr>
            <a:endParaRPr lang="en-US" altLang="en-US" sz="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" indent="0">
              <a:buNone/>
            </a:pP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/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-152399"/>
            <a:ext cx="7772400" cy="12954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4000" dirty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POR vs POI Standards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8084289" y="76201"/>
            <a:ext cx="835985" cy="769278"/>
            <a:chOff x="7924800" y="76201"/>
            <a:chExt cx="971550" cy="990600"/>
          </a:xfrm>
        </p:grpSpPr>
        <p:grpSp>
          <p:nvGrpSpPr>
            <p:cNvPr id="11" name="Group 10"/>
            <p:cNvGrpSpPr/>
            <p:nvPr/>
          </p:nvGrpSpPr>
          <p:grpSpPr>
            <a:xfrm>
              <a:off x="7924800" y="76201"/>
              <a:ext cx="971550" cy="990600"/>
              <a:chOff x="4724400" y="2590800"/>
              <a:chExt cx="1123950" cy="1069227"/>
            </a:xfrm>
          </p:grpSpPr>
          <p:pic>
            <p:nvPicPr>
              <p:cNvPr id="13" name="Picture 2" descr="WI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24400" y="2590800"/>
                <a:ext cx="1123950" cy="10692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</p:pic>
          <p:sp>
            <p:nvSpPr>
              <p:cNvPr id="14" name="TextBox 13"/>
              <p:cNvSpPr txBox="1"/>
              <p:nvPr/>
            </p:nvSpPr>
            <p:spPr>
              <a:xfrm>
                <a:off x="4739092" y="2793207"/>
                <a:ext cx="969681" cy="4277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1400" dirty="0"/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7967791" y="393155"/>
              <a:ext cx="885567" cy="3566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/>
                <a:t>WEC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A32F715D-8718-4465-9E75-B8674C8229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037" y="845478"/>
            <a:ext cx="8543925" cy="5812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512639"/>
      </p:ext>
    </p:extLst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0" y="991105"/>
            <a:ext cx="8883281" cy="5333495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  <a:buFont typeface="Arial" pitchFamily="34" charset="0"/>
              <a:buNone/>
            </a:pPr>
            <a:endParaRPr lang="en-US" alt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3232" lvl="1" indent="-457200">
              <a:buFont typeface="Wingdings" panose="05000000000000000000" pitchFamily="2" charset="2"/>
              <a:buChar char="§"/>
            </a:pP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Why are ballots remade at the polls?</a:t>
            </a:r>
          </a:p>
          <a:p>
            <a:pPr marL="736092" lvl="1" indent="-342900" eaLnBrk="1" fontAlgn="auto" hangingPunct="1">
              <a:spcBef>
                <a:spcPts val="324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latin typeface="Arial  "/>
              </a:rPr>
              <a:t>Absentee voter made a mistake (overvoted, crossover vote)</a:t>
            </a:r>
          </a:p>
          <a:p>
            <a:pPr marL="736092" lvl="1" indent="-342900" eaLnBrk="1" fontAlgn="auto" hangingPunct="1">
              <a:spcBef>
                <a:spcPts val="324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latin typeface="Arial  "/>
              </a:rPr>
              <a:t>Voting equipment cannot “read” the ballot and it was rejected</a:t>
            </a:r>
          </a:p>
          <a:p>
            <a:pPr marL="736092" lvl="1" indent="-3429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election inspectors can determine voter intent that is not accurately counted by the voting equipment  </a:t>
            </a:r>
          </a:p>
          <a:p>
            <a:pPr lvl="2">
              <a:buFont typeface="Courier New" panose="02070309020205020404" pitchFamily="49" charset="0"/>
              <a:buChar char="o"/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Example: Absentee ballots with heavy creases in write-in area; Ballots were not “true” overvotes, but were not remade </a:t>
            </a:r>
          </a:p>
          <a:p>
            <a:pPr marL="736092" lvl="1" indent="-342900" eaLnBrk="1" fontAlgn="auto" hangingPunct="1">
              <a:spcBef>
                <a:spcPts val="324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latin typeface="Arial  "/>
              </a:rPr>
              <a:t>Voter marked the ballot incorrectly, for example,  circled a candidate</a:t>
            </a:r>
          </a:p>
          <a:p>
            <a:pPr marL="736092" lvl="1" indent="-342900" eaLnBrk="1" fontAlgn="auto" hangingPunct="1">
              <a:spcBef>
                <a:spcPts val="324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latin typeface="Arial  "/>
              </a:rPr>
              <a:t>The ballot was damaged</a:t>
            </a:r>
          </a:p>
          <a:p>
            <a:pPr marL="736092" lvl="1" indent="-3429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ballot had been emailed to or downloaded by a   military or overseas voter</a:t>
            </a:r>
          </a:p>
          <a:p>
            <a:pPr marL="736092" lvl="1" indent="-342900" eaLnBrk="1" fontAlgn="auto" hangingPunct="1">
              <a:spcBef>
                <a:spcPts val="324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altLang="en-US" sz="2800" dirty="0">
              <a:latin typeface="Arial  "/>
            </a:endParaRPr>
          </a:p>
          <a:p>
            <a:pPr marL="950976" lvl="2" indent="-457200">
              <a:buFont typeface="Wingdings" panose="05000000000000000000" pitchFamily="2" charset="2"/>
              <a:buChar char="§"/>
            </a:pP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50976" lvl="2" indent="-457200">
              <a:buFont typeface="Wingdings" panose="05000000000000000000" pitchFamily="2" charset="2"/>
              <a:buChar char="§"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3232" lvl="1" indent="-457200">
              <a:buFont typeface="Wingdings" panose="05000000000000000000" pitchFamily="2" charset="2"/>
              <a:buChar char="§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98932" lvl="1" indent="-342900">
              <a:buFont typeface="Arial" panose="020B0604020202020204" pitchFamily="34" charset="0"/>
              <a:buChar char="•"/>
            </a:pPr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50976" lvl="2" indent="-457200">
              <a:buFont typeface="Arial" panose="020B0604020202020204" pitchFamily="34" charset="0"/>
              <a:buChar char="−"/>
            </a:pPr>
            <a:endParaRPr lang="en-US" altLang="en-US" sz="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" indent="0">
              <a:buNone/>
            </a:pP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/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76201"/>
            <a:ext cx="7772400" cy="1295399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sz="4000" dirty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Remaking Ballots</a:t>
            </a:r>
            <a:br>
              <a:rPr lang="en-US" altLang="en-US" sz="4000" dirty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</a:br>
            <a:endParaRPr lang="en-US" altLang="en-US" sz="4000" dirty="0"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8084289" y="76201"/>
            <a:ext cx="835985" cy="769278"/>
            <a:chOff x="7924800" y="76201"/>
            <a:chExt cx="971550" cy="990600"/>
          </a:xfrm>
        </p:grpSpPr>
        <p:grpSp>
          <p:nvGrpSpPr>
            <p:cNvPr id="11" name="Group 10"/>
            <p:cNvGrpSpPr/>
            <p:nvPr/>
          </p:nvGrpSpPr>
          <p:grpSpPr>
            <a:xfrm>
              <a:off x="7924800" y="76201"/>
              <a:ext cx="971550" cy="990600"/>
              <a:chOff x="4724400" y="2590800"/>
              <a:chExt cx="1123950" cy="1069227"/>
            </a:xfrm>
          </p:grpSpPr>
          <p:pic>
            <p:nvPicPr>
              <p:cNvPr id="13" name="Picture 2" descr="WI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24400" y="2590800"/>
                <a:ext cx="1123950" cy="10692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</p:pic>
          <p:sp>
            <p:nvSpPr>
              <p:cNvPr id="14" name="TextBox 13"/>
              <p:cNvSpPr txBox="1"/>
              <p:nvPr/>
            </p:nvSpPr>
            <p:spPr>
              <a:xfrm>
                <a:off x="4739092" y="2793207"/>
                <a:ext cx="969681" cy="4277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1400" dirty="0"/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7967791" y="393155"/>
              <a:ext cx="885567" cy="3566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/>
                <a:t>WEC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25936501"/>
      </p:ext>
    </p:extLst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-76200" y="901466"/>
            <a:ext cx="9144000" cy="5493896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lnSpc>
                <a:spcPct val="90000"/>
              </a:lnSpc>
              <a:buFont typeface="Arial" pitchFamily="34" charset="0"/>
              <a:buNone/>
            </a:pPr>
            <a:endParaRPr lang="en-US" alt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3232" lvl="1" indent="-457200">
              <a:buFont typeface="Wingdings" panose="05000000000000000000" pitchFamily="2" charset="2"/>
              <a:buChar char="§"/>
            </a:pP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Follow the step-by-step process in the Election Day manual</a:t>
            </a:r>
          </a:p>
          <a:p>
            <a:pPr marL="736092" lvl="1" indent="-342900" eaLnBrk="1" fontAlgn="auto" hangingPunct="1">
              <a:spcBef>
                <a:spcPts val="324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3300" dirty="0">
                <a:latin typeface="Arial  "/>
              </a:rPr>
              <a:t>Two election inspectors participate in the process</a:t>
            </a:r>
          </a:p>
          <a:p>
            <a:pPr marL="736092" lvl="1" indent="-342900" eaLnBrk="1" fontAlgn="auto" hangingPunct="1">
              <a:spcBef>
                <a:spcPts val="324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3300" dirty="0">
                <a:latin typeface="Arial  "/>
              </a:rPr>
              <a:t>Inspectors announce that a ballot is being remade and why</a:t>
            </a:r>
          </a:p>
          <a:p>
            <a:pPr marL="736092" lvl="1" indent="-342900" eaLnBrk="1" fontAlgn="auto" hangingPunct="1">
              <a:spcBef>
                <a:spcPts val="324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3300" dirty="0">
                <a:latin typeface="Arial  "/>
              </a:rPr>
              <a:t>Inspectors note a reason in the endorsement section of the ballot:  overvoted, damaged or other</a:t>
            </a:r>
          </a:p>
          <a:p>
            <a:pPr marL="736092" lvl="1" indent="-342900">
              <a:buFont typeface="Arial" panose="020B0604020202020204" pitchFamily="34" charset="0"/>
              <a:buChar char="•"/>
              <a:defRPr/>
            </a:pPr>
            <a:r>
              <a:rPr lang="en-US" altLang="en-US" sz="3300" dirty="0">
                <a:latin typeface="Arial  "/>
              </a:rPr>
              <a:t>Ballots labeled original ballot #(serial number) and duplicate ballot #(serial number) – these numbers should match so both versions can be compared!</a:t>
            </a:r>
          </a:p>
          <a:p>
            <a:pPr marL="736092" lvl="1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3300" dirty="0">
                <a:latin typeface="Arial  "/>
              </a:rPr>
              <a:t>Both inspectors initial the ballots in the endorsement section</a:t>
            </a:r>
          </a:p>
          <a:p>
            <a:pPr marL="713232" lvl="1" indent="-457200">
              <a:buFont typeface="Wingdings" panose="05000000000000000000" pitchFamily="2" charset="2"/>
              <a:buChar char="§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98932" lvl="1" indent="-342900">
              <a:buFont typeface="Arial" panose="020B0604020202020204" pitchFamily="34" charset="0"/>
              <a:buChar char="•"/>
            </a:pPr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50976" lvl="2" indent="-457200">
              <a:buFont typeface="Arial" panose="020B0604020202020204" pitchFamily="34" charset="0"/>
              <a:buChar char="−"/>
            </a:pPr>
            <a:endParaRPr lang="en-US" altLang="en-US" sz="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" indent="0">
              <a:buNone/>
            </a:pP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/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77813"/>
            <a:ext cx="7772400" cy="1093787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sz="4400" dirty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Remaking Ballots  </a:t>
            </a:r>
            <a:br>
              <a:rPr lang="en-US" altLang="en-US" sz="4400" dirty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</a:br>
            <a:endParaRPr lang="en-US" altLang="en-US" sz="4400" dirty="0"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8077200" y="76201"/>
            <a:ext cx="843074" cy="769278"/>
            <a:chOff x="7924800" y="76201"/>
            <a:chExt cx="971550" cy="990600"/>
          </a:xfrm>
        </p:grpSpPr>
        <p:grpSp>
          <p:nvGrpSpPr>
            <p:cNvPr id="11" name="Group 10"/>
            <p:cNvGrpSpPr/>
            <p:nvPr/>
          </p:nvGrpSpPr>
          <p:grpSpPr>
            <a:xfrm>
              <a:off x="7924800" y="76201"/>
              <a:ext cx="971550" cy="990600"/>
              <a:chOff x="4724400" y="2590800"/>
              <a:chExt cx="1123950" cy="1069227"/>
            </a:xfrm>
          </p:grpSpPr>
          <p:pic>
            <p:nvPicPr>
              <p:cNvPr id="13" name="Picture 2" descr="WI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24400" y="2590800"/>
                <a:ext cx="1123950" cy="10692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</p:pic>
          <p:sp>
            <p:nvSpPr>
              <p:cNvPr id="14" name="TextBox 13"/>
              <p:cNvSpPr txBox="1"/>
              <p:nvPr/>
            </p:nvSpPr>
            <p:spPr>
              <a:xfrm>
                <a:off x="4739092" y="2793207"/>
                <a:ext cx="969681" cy="4277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1400" dirty="0"/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8093674" y="468691"/>
              <a:ext cx="759683" cy="3566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/>
                <a:t>WEC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31733357"/>
      </p:ext>
    </p:extLst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>
            <a:extLst>
              <a:ext uri="{FF2B5EF4-FFF2-40B4-BE49-F238E27FC236}">
                <a16:creationId xmlns:a16="http://schemas.microsoft.com/office/drawing/2014/main" id="{B57E9A1C-3A4F-42E6-A029-54269BCA4B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825" y="1371600"/>
            <a:ext cx="5086350" cy="402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19">
            <a:extLst>
              <a:ext uri="{FF2B5EF4-FFF2-40B4-BE49-F238E27FC236}">
                <a16:creationId xmlns:a16="http://schemas.microsoft.com/office/drawing/2014/main" id="{8E42987E-D46C-4AEB-BB5F-48E87299D77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38125" y="1093788"/>
            <a:ext cx="8905875" cy="5791200"/>
          </a:xfrm>
        </p:spPr>
        <p:txBody>
          <a:bodyPr>
            <a:normAutofit/>
          </a:bodyPr>
          <a:lstStyle/>
          <a:p>
            <a:pPr marL="109728" lvl="1" indent="0" eaLnBrk="1" fontAlgn="auto" hangingPunct="1">
              <a:spcBef>
                <a:spcPts val="400"/>
              </a:spcBef>
              <a:spcAft>
                <a:spcPts val="0"/>
              </a:spcAft>
              <a:buSzPct val="68000"/>
              <a:buFont typeface="Verdana"/>
              <a:buNone/>
              <a:defRPr/>
            </a:pP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lvl="1" indent="0" eaLnBrk="1" fontAlgn="auto" hangingPunct="1">
              <a:spcBef>
                <a:spcPts val="400"/>
              </a:spcBef>
              <a:spcAft>
                <a:spcPts val="0"/>
              </a:spcAft>
              <a:buSzPct val="68000"/>
              <a:buFont typeface="Verdana"/>
              <a:buNone/>
              <a:defRPr/>
            </a:pPr>
            <a:endParaRPr lang="en-U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365760" lvl="1" indent="-256032" eaLnBrk="1" fontAlgn="auto" hangingPunct="1">
              <a:spcBef>
                <a:spcPts val="400"/>
              </a:spcBef>
              <a:spcAft>
                <a:spcPts val="0"/>
              </a:spcAft>
              <a:buSzPct val="68000"/>
              <a:buFont typeface="Wingdings 3"/>
              <a:buChar char=""/>
              <a:defRPr/>
            </a:pP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94" name="Rectangle 18">
            <a:extLst>
              <a:ext uri="{FF2B5EF4-FFF2-40B4-BE49-F238E27FC236}">
                <a16:creationId xmlns:a16="http://schemas.microsoft.com/office/drawing/2014/main" id="{51585B83-9CF3-4E26-91A3-C8813B675F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40000"/>
            <a:ext cx="8767874" cy="666438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br>
              <a:rPr lang="en-US" altLang="en-US" sz="3600" dirty="0">
                <a:solidFill>
                  <a:schemeClr val="tx1"/>
                </a:solidFill>
                <a:effectLst/>
              </a:rPr>
            </a:br>
            <a:r>
              <a:rPr lang="en-US" altLang="en-US" sz="4000" b="0" dirty="0">
                <a:solidFill>
                  <a:schemeClr val="tx1"/>
                </a:solidFill>
                <a:effectLst/>
                <a:latin typeface="Arial Black" panose="020B0A04020102020204" pitchFamily="34" charset="0"/>
                <a:cs typeface="Arial" panose="020B0604020202020204" pitchFamily="34" charset="0"/>
              </a:rPr>
              <a:t>Remaking Ballots – </a:t>
            </a:r>
            <a:br>
              <a:rPr lang="en-US" altLang="en-US" sz="4000" b="0" dirty="0">
                <a:solidFill>
                  <a:schemeClr val="tx1"/>
                </a:solidFill>
                <a:effectLst/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n-US" altLang="en-US" sz="4000" b="0" dirty="0">
                <a:solidFill>
                  <a:schemeClr val="tx1"/>
                </a:solidFill>
                <a:effectLst/>
                <a:latin typeface="Arial Black" panose="020B0A04020102020204" pitchFamily="34" charset="0"/>
                <a:cs typeface="Arial" panose="020B0604020202020204" pitchFamily="34" charset="0"/>
              </a:rPr>
              <a:t>Endorsement Section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040D7578-E078-4D9C-8BAB-A202947789E3}"/>
              </a:ext>
            </a:extLst>
          </p:cNvPr>
          <p:cNvSpPr/>
          <p:nvPr/>
        </p:nvSpPr>
        <p:spPr>
          <a:xfrm>
            <a:off x="152400" y="2438400"/>
            <a:ext cx="1676400" cy="137160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Original</a:t>
            </a:r>
          </a:p>
          <a:p>
            <a:pPr algn="ctr" eaLnBrk="1" hangingPunct="1">
              <a:defRPr/>
            </a:pPr>
            <a:r>
              <a:rPr lang="en-US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Ballot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8FC700CA-0898-416C-A737-5CB68FF71BDC}"/>
              </a:ext>
            </a:extLst>
          </p:cNvPr>
          <p:cNvSpPr/>
          <p:nvPr/>
        </p:nvSpPr>
        <p:spPr>
          <a:xfrm rot="10800000">
            <a:off x="7315200" y="2362200"/>
            <a:ext cx="1704975" cy="144780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E5B8A6-CA64-4FF1-A8ED-BDBF2A7BEDB4}"/>
              </a:ext>
            </a:extLst>
          </p:cNvPr>
          <p:cNvSpPr txBox="1"/>
          <p:nvPr/>
        </p:nvSpPr>
        <p:spPr>
          <a:xfrm>
            <a:off x="7896225" y="2776538"/>
            <a:ext cx="1147763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prstClr val="black"/>
                </a:solidFill>
                <a:cs typeface="+mn-cs"/>
              </a:rPr>
              <a:t>Remade Ballot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53FD20C-A6E0-4A17-8821-404E24C690EF}"/>
              </a:ext>
            </a:extLst>
          </p:cNvPr>
          <p:cNvSpPr/>
          <p:nvPr/>
        </p:nvSpPr>
        <p:spPr>
          <a:xfrm>
            <a:off x="6172200" y="3621088"/>
            <a:ext cx="3048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E553A66-7998-4AF9-B47E-B06735E0E17D}"/>
              </a:ext>
            </a:extLst>
          </p:cNvPr>
          <p:cNvSpPr/>
          <p:nvPr/>
        </p:nvSpPr>
        <p:spPr>
          <a:xfrm>
            <a:off x="2514600" y="3627438"/>
            <a:ext cx="304800" cy="2984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5E98332-E6C8-45F1-B914-8AC243C4EFFF}"/>
              </a:ext>
            </a:extLst>
          </p:cNvPr>
          <p:cNvSpPr/>
          <p:nvPr/>
        </p:nvSpPr>
        <p:spPr>
          <a:xfrm>
            <a:off x="5137150" y="2933700"/>
            <a:ext cx="882650" cy="1524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AF13FB9-3459-481C-B23F-6951C434D39B}"/>
              </a:ext>
            </a:extLst>
          </p:cNvPr>
          <p:cNvSpPr/>
          <p:nvPr/>
        </p:nvSpPr>
        <p:spPr>
          <a:xfrm>
            <a:off x="4724400" y="3941763"/>
            <a:ext cx="2133600" cy="228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58F1FFD-E56F-4F82-970A-8498CAD7EE40}"/>
              </a:ext>
            </a:extLst>
          </p:cNvPr>
          <p:cNvSpPr/>
          <p:nvPr/>
        </p:nvSpPr>
        <p:spPr>
          <a:xfrm>
            <a:off x="2647950" y="2933700"/>
            <a:ext cx="882650" cy="15557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1E278C0-BC73-4F04-A3AE-B52A343AACD2}"/>
              </a:ext>
            </a:extLst>
          </p:cNvPr>
          <p:cNvSpPr/>
          <p:nvPr/>
        </p:nvSpPr>
        <p:spPr>
          <a:xfrm>
            <a:off x="2209800" y="3941763"/>
            <a:ext cx="2133600" cy="228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2238" name="Slide Number Placeholder 1">
            <a:extLst>
              <a:ext uri="{FF2B5EF4-FFF2-40B4-BE49-F238E27FC236}">
                <a16:creationId xmlns:a16="http://schemas.microsoft.com/office/drawing/2014/main" id="{6CD242DA-E786-4296-A0FE-09F5C5A3D8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B76EDC1-718C-4053-A694-5829A22A3B4E}" type="slidenum">
              <a:rPr lang="en-US" altLang="en-US"/>
              <a:pPr/>
              <a:t>9</a:t>
            </a:fld>
            <a:endParaRPr lang="en-US" altLang="en-US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D543A7F1-86C5-4878-A7BF-611C782EECCA}"/>
              </a:ext>
            </a:extLst>
          </p:cNvPr>
          <p:cNvCxnSpPr/>
          <p:nvPr/>
        </p:nvCxnSpPr>
        <p:spPr>
          <a:xfrm>
            <a:off x="2514600" y="152400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01E7439-C83F-40CA-9307-70CCD47437CA}"/>
              </a:ext>
            </a:extLst>
          </p:cNvPr>
          <p:cNvCxnSpPr/>
          <p:nvPr/>
        </p:nvCxnSpPr>
        <p:spPr>
          <a:xfrm>
            <a:off x="2667000" y="304800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0" grpId="0" animBg="1"/>
      <p:bldP spid="4" grpId="0" animBg="1"/>
      <p:bldP spid="6" grpId="0" animBg="1"/>
      <p:bldP spid="21" grpId="0" animBg="1"/>
      <p:bldP spid="23" grpId="0" animBg="1"/>
    </p:bld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WI_SVRS_Powerpoint_Template v3 (MB)">
  <a:themeElements>
    <a:clrScheme name="WI_SVRS_Powerpoint_Template v3 (MB)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WI_SVRS_Powerpoint_Template v3 (MB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I_SVRS_Powerpoint_Template v3 (MB)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I_SVRS_Powerpoint_Template v3 (MB)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I_SVRS_Powerpoint_Template v3 (MB)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I_SVRS_Powerpoint_Template v3 (MB)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I_SVRS_Powerpoint_Template v3 (MB)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I_SVRS_Powerpoint_Template v3 (MB)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I_SVRS_Powerpoint_Template v3 (MB)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I_SVRS_Powerpoint_Template v3 (MB)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I_SVRS_Powerpoint_Template v3 (MB)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I_SVRS_Powerpoint_Template v3 (MB)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WI_SVRS_Powerpoint_Template v3 (MB)">
  <a:themeElements>
    <a:clrScheme name="WI_SVRS_Powerpoint_Template v3 (MB)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WI_SVRS_Powerpoint_Template v3 (MB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I_SVRS_Powerpoint_Template v3 (MB)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I_SVRS_Powerpoint_Template v3 (MB)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I_SVRS_Powerpoint_Template v3 (MB)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I_SVRS_Powerpoint_Template v3 (MB)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I_SVRS_Powerpoint_Template v3 (MB)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I_SVRS_Powerpoint_Template v3 (MB)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I_SVRS_Powerpoint_Template v3 (MB)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I_SVRS_Powerpoint_Template v3 (MB)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I_SVRS_Powerpoint_Template v3 (MB)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I_SVRS_Powerpoint_Template v3 (MB)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oncourse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WI_SVRS_Powerpoint_Template v3 (MB)">
  <a:themeElements>
    <a:clrScheme name="WI_SVRS_Powerpoint_Template v3 (MB) 11">
      <a:dk1>
        <a:srgbClr val="000000"/>
      </a:dk1>
      <a:lt1>
        <a:srgbClr val="080800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AAAAAA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WI_SVRS_Powerpoint_Template v3 (MB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I_SVRS_Powerpoint_Template v3 (MB)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I_SVRS_Powerpoint_Template v3 (MB)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I_SVRS_Powerpoint_Template v3 (MB)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I_SVRS_Powerpoint_Template v3 (MB)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I_SVRS_Powerpoint_Template v3 (MB)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I_SVRS_Powerpoint_Template v3 (MB)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I_SVRS_Powerpoint_Template v3 (MB)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I_SVRS_Powerpoint_Template v3 (MB)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I_SVRS_Powerpoint_Template v3 (MB)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I_SVRS_Powerpoint_Template v3 (MB)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I_SVRS_Powerpoint_Template v3 (MB) 11">
        <a:dk1>
          <a:srgbClr val="000000"/>
        </a:dk1>
        <a:lt1>
          <a:srgbClr val="080800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AAAAAA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WI_SVRS_Powerpoint_Template v3 (MB)">
  <a:themeElements>
    <a:clrScheme name="WI_SVRS_Powerpoint_Template v3 (MB) 11">
      <a:dk1>
        <a:srgbClr val="000000"/>
      </a:dk1>
      <a:lt1>
        <a:srgbClr val="080800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AAAAAA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WI_SVRS_Powerpoint_Template v3 (MB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I_SVRS_Powerpoint_Template v3 (MB)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I_SVRS_Powerpoint_Template v3 (MB)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I_SVRS_Powerpoint_Template v3 (MB)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I_SVRS_Powerpoint_Template v3 (MB)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I_SVRS_Powerpoint_Template v3 (MB)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I_SVRS_Powerpoint_Template v3 (MB)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I_SVRS_Powerpoint_Template v3 (MB)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I_SVRS_Powerpoint_Template v3 (MB)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I_SVRS_Powerpoint_Template v3 (MB)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I_SVRS_Powerpoint_Template v3 (MB)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I_SVRS_Powerpoint_Template v3 (MB) 11">
        <a:dk1>
          <a:srgbClr val="000000"/>
        </a:dk1>
        <a:lt1>
          <a:srgbClr val="080800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AAAAAA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29144</TotalTime>
  <Words>1166</Words>
  <Application>Microsoft Office PowerPoint</Application>
  <PresentationFormat>On-screen Show (4:3)</PresentationFormat>
  <Paragraphs>294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20</vt:i4>
      </vt:variant>
    </vt:vector>
  </HeadingPairs>
  <TitlesOfParts>
    <vt:vector size="37" baseType="lpstr">
      <vt:lpstr>Arial</vt:lpstr>
      <vt:lpstr>Arial  </vt:lpstr>
      <vt:lpstr>Arial Black</vt:lpstr>
      <vt:lpstr>Calibri</vt:lpstr>
      <vt:lpstr>Courier New</vt:lpstr>
      <vt:lpstr>Lucida Sans Unicode</vt:lpstr>
      <vt:lpstr>Symbol</vt:lpstr>
      <vt:lpstr>Times New Roman</vt:lpstr>
      <vt:lpstr>Verdana</vt:lpstr>
      <vt:lpstr>Wingdings</vt:lpstr>
      <vt:lpstr>Wingdings 2</vt:lpstr>
      <vt:lpstr>Wingdings 3</vt:lpstr>
      <vt:lpstr>WI_SVRS_Powerpoint_Template v3 (MB)</vt:lpstr>
      <vt:lpstr>1_WI_SVRS_Powerpoint_Template v3 (MB)</vt:lpstr>
      <vt:lpstr>Concourse</vt:lpstr>
      <vt:lpstr>2_WI_SVRS_Powerpoint_Template v3 (MB)</vt:lpstr>
      <vt:lpstr>3_WI_SVRS_Powerpoint_Template v3 (MB)</vt:lpstr>
      <vt:lpstr>Wisconsin Elections Commission </vt:lpstr>
      <vt:lpstr>Agenda</vt:lpstr>
      <vt:lpstr>Reviewing Photo ID</vt:lpstr>
      <vt:lpstr>Photo ID Picture Guide</vt:lpstr>
      <vt:lpstr>Photo ID – a few tips</vt:lpstr>
      <vt:lpstr>POR vs POI Standards</vt:lpstr>
      <vt:lpstr>Remaking Ballots </vt:lpstr>
      <vt:lpstr>Remaking Ballots   </vt:lpstr>
      <vt:lpstr> Remaking Ballots –  Endorsement Section</vt:lpstr>
      <vt:lpstr>Remaking Ballots (con’t)</vt:lpstr>
      <vt:lpstr>UOCAVA Voters: General Reminders</vt:lpstr>
      <vt:lpstr>UOCAVA Voters: General Reminders (con’t)</vt:lpstr>
      <vt:lpstr>UOCAVA Voters: FPCA</vt:lpstr>
      <vt:lpstr>UOCAVA Voters: FWAB</vt:lpstr>
      <vt:lpstr>UOCAVA Voters: Tip Sheets</vt:lpstr>
      <vt:lpstr>Issuing Provisional  Ballots</vt:lpstr>
      <vt:lpstr>Issuing Provisional  Ballots (con’t)</vt:lpstr>
      <vt:lpstr> </vt:lpstr>
      <vt:lpstr> </vt:lpstr>
      <vt:lpstr>PowerPoint Presentation</vt:lpstr>
    </vt:vector>
  </TitlesOfParts>
  <Company>State of Wisconsin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Municipal Clerk Training</dc:title>
  <dc:creator>buergd</dc:creator>
  <cp:lastModifiedBy>Allison Coakley</cp:lastModifiedBy>
  <cp:revision>1024</cp:revision>
  <cp:lastPrinted>2021-01-26T21:40:41Z</cp:lastPrinted>
  <dcterms:created xsi:type="dcterms:W3CDTF">2007-07-24T18:46:31Z</dcterms:created>
  <dcterms:modified xsi:type="dcterms:W3CDTF">2021-02-23T21:08:40Z</dcterms:modified>
</cp:coreProperties>
</file>