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90" r:id="rId1"/>
  </p:sldMasterIdLst>
  <p:notesMasterIdLst>
    <p:notesMasterId r:id="rId44"/>
  </p:notesMasterIdLst>
  <p:handoutMasterIdLst>
    <p:handoutMasterId r:id="rId45"/>
  </p:handoutMasterIdLst>
  <p:sldIdLst>
    <p:sldId id="360" r:id="rId2"/>
    <p:sldId id="285" r:id="rId3"/>
    <p:sldId id="390" r:id="rId4"/>
    <p:sldId id="391" r:id="rId5"/>
    <p:sldId id="393" r:id="rId6"/>
    <p:sldId id="338" r:id="rId7"/>
    <p:sldId id="288" r:id="rId8"/>
    <p:sldId id="362" r:id="rId9"/>
    <p:sldId id="401" r:id="rId10"/>
    <p:sldId id="296" r:id="rId11"/>
    <p:sldId id="289" r:id="rId12"/>
    <p:sldId id="387" r:id="rId13"/>
    <p:sldId id="369" r:id="rId14"/>
    <p:sldId id="332" r:id="rId15"/>
    <p:sldId id="370" r:id="rId16"/>
    <p:sldId id="316" r:id="rId17"/>
    <p:sldId id="394" r:id="rId18"/>
    <p:sldId id="396" r:id="rId19"/>
    <p:sldId id="352" r:id="rId20"/>
    <p:sldId id="395" r:id="rId21"/>
    <p:sldId id="397" r:id="rId22"/>
    <p:sldId id="398" r:id="rId23"/>
    <p:sldId id="371" r:id="rId24"/>
    <p:sldId id="399" r:id="rId25"/>
    <p:sldId id="375" r:id="rId26"/>
    <p:sldId id="388" r:id="rId27"/>
    <p:sldId id="374" r:id="rId28"/>
    <p:sldId id="377" r:id="rId29"/>
    <p:sldId id="378" r:id="rId30"/>
    <p:sldId id="379" r:id="rId31"/>
    <p:sldId id="380" r:id="rId32"/>
    <p:sldId id="381" r:id="rId33"/>
    <p:sldId id="318" r:id="rId34"/>
    <p:sldId id="300" r:id="rId35"/>
    <p:sldId id="304" r:id="rId36"/>
    <p:sldId id="400" r:id="rId37"/>
    <p:sldId id="305" r:id="rId38"/>
    <p:sldId id="363" r:id="rId39"/>
    <p:sldId id="382" r:id="rId40"/>
    <p:sldId id="383" r:id="rId41"/>
    <p:sldId id="312" r:id="rId42"/>
    <p:sldId id="282" r:id="rId43"/>
  </p:sldIdLst>
  <p:sldSz cx="9144000" cy="6858000" type="screen4x3"/>
  <p:notesSz cx="7010400" cy="9296400"/>
  <p:embeddedFontLst>
    <p:embeddedFont>
      <p:font typeface="Franklin Gothic Book" panose="020B0503020102020204" pitchFamily="34" charset="0"/>
      <p:regular r:id="rId46"/>
      <p:italic r:id="rId47"/>
    </p:embeddedFont>
    <p:embeddedFont>
      <p:font typeface="Franklin Gothic Medium" panose="020B0603020102020204" pitchFamily="34" charset="0"/>
      <p:regular r:id="rId48"/>
      <p:italic r:id="rId49"/>
    </p:embeddedFont>
    <p:embeddedFont>
      <p:font typeface="Skolar Basic Rg" panose="02000503040000020004" pitchFamily="50" charset="0"/>
      <p:regular r:id="rId50"/>
      <p:italic r:id="rId51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1A21"/>
    <a:srgbClr val="909090"/>
    <a:srgbClr val="D21A21"/>
    <a:srgbClr val="FF8000"/>
    <a:srgbClr val="C71A21"/>
    <a:srgbClr val="B61A21"/>
    <a:srgbClr val="FFA622"/>
    <a:srgbClr val="901818"/>
    <a:srgbClr val="903419"/>
    <a:srgbClr val="4018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3" autoAdjust="0"/>
    <p:restoredTop sz="94686" autoAdjust="0"/>
  </p:normalViewPr>
  <p:slideViewPr>
    <p:cSldViewPr snapToGrid="0">
      <p:cViewPr varScale="1">
        <p:scale>
          <a:sx n="102" d="100"/>
          <a:sy n="102" d="100"/>
        </p:scale>
        <p:origin x="188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1345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2.fntdata"/><Relationship Id="rId50" Type="http://schemas.openxmlformats.org/officeDocument/2006/relationships/font" Target="fonts/font5.fntdata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3.fntdata"/><Relationship Id="rId8" Type="http://schemas.openxmlformats.org/officeDocument/2006/relationships/slide" Target="slides/slide7.xml"/><Relationship Id="rId51" Type="http://schemas.openxmlformats.org/officeDocument/2006/relationships/font" Target="fonts/font6.fntdata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pPr>
              <a:defRPr/>
            </a:pPr>
            <a:fld id="{FCA3F58B-1707-704D-B6CB-902CEDC7DC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3095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DF25AAB-5880-724D-A62D-1977CBC6AF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883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03D7F7-6788-C24E-842E-A016FFC537DF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pitchFamily="-65" charset="0"/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pitchFamily="-65" charset="0"/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pitchFamily="-65" charset="0"/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F25AAB-5880-724D-A62D-1977CBC6AF8B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1054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pitchFamily="-65" charset="0"/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pitchFamily="-65" charset="0"/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pitchFamily="-65" charset="0"/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pitchFamily="-65" charset="0"/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pitchFamily="-65" charset="0"/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pitchFamily="-65" charset="0"/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pitchFamily="-65" charset="0"/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pitchFamily="-65" charset="0"/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pitchFamily="-65" charset="0"/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pitchFamily="-65" charset="0"/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pitchFamily="-65" charset="0"/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pitchFamily="-65" charset="0"/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pitchFamily="-65" charset="0"/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pitchFamily="-65" charset="0"/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F25AAB-5880-724D-A62D-1977CBC6AF8B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05713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pitchFamily="-65" charset="0"/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B5B097-23E4-914B-91CC-7C1834F7E043}" type="slidenum">
              <a:rPr lang="en-US"/>
              <a:pPr/>
              <a:t>38</a:t>
            </a:fld>
            <a:endParaRPr lang="en-US" dirty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pitchFamily="-65" charset="0"/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F75EEBE-A2C6-424A-ABF0-03C2E68E174B}" type="slidenum">
              <a:rPr lang="en-US" smtClean="0"/>
              <a:pPr eaLnBrk="1" hangingPunct="1"/>
              <a:t>39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pitchFamily="-65" charset="0"/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pitchFamily="-65" charset="0"/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pitchFamily="-65" charset="0"/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812423-5370-1644-AF13-98FC38F8C858}" type="slidenum">
              <a:rPr lang="en-US"/>
              <a:pPr/>
              <a:t>42</a:t>
            </a:fld>
            <a:endParaRPr lang="en-US" dirty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pitchFamily="-65" charset="0"/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pitchFamily="-65" charset="0"/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pitchFamily="-65" charset="0"/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pitchFamily="-65" charset="0"/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pitchFamily="-65" charset="0"/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pitchFamily="-65" charset="0"/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rgbClr val="FF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-1588" y="-1588"/>
            <a:ext cx="9145588" cy="68595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9EE28-2FB1-0E45-9DDC-B4D000A535EF}" type="datetime1">
              <a:rPr lang="en-US"/>
              <a:pPr>
                <a:defRPr/>
              </a:pPr>
              <a:t>8/18/2023</a:t>
            </a:fld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D1829-D7AA-0843-B87E-E5DD451A78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www.</a:t>
            </a:r>
            <a:r>
              <a:rPr lang="en-US" dirty="0">
                <a:solidFill>
                  <a:srgbClr val="FFFF00"/>
                </a:solidFill>
              </a:rPr>
              <a:t>bringit</a:t>
            </a:r>
            <a:r>
              <a:rPr lang="en-US" dirty="0"/>
              <a:t>.wisconsin.gov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2A9AA-7F69-FB40-8685-1755FD00A2A7}" type="datetime1">
              <a:rPr lang="en-US"/>
              <a:pPr>
                <a:defRPr/>
              </a:pPr>
              <a:t>8/18/2023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E7CE6-F217-DB41-B5F6-4DC8AD9E2B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CE6C99-BD3C-6A4F-B1F0-C249A7490666}" type="datetime1">
              <a:rPr lang="en-US"/>
              <a:pPr>
                <a:defRPr/>
              </a:pPr>
              <a:t>8/18/2023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FC9CF-E6EB-5644-BD03-9D05FDC317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B3D49-42B3-714B-BFA6-B7878F2EA24F}" type="datetime1">
              <a:rPr lang="en-US"/>
              <a:pPr>
                <a:defRPr/>
              </a:pPr>
              <a:t>8/18/2023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2117D-0730-9D4E-A729-C1E4A0DD67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588" y="-1588"/>
            <a:ext cx="9145588" cy="68595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rgbClr val="FF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ight Triangle 4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ea typeface="ＭＳ Ｐゴシック" pitchFamily="-65" charset="-128"/>
              <a:cs typeface="ＭＳ Ｐゴシック" pitchFamily="-65" charset="-128"/>
            </a:endParaRPr>
          </a:p>
        </p:txBody>
      </p:sp>
      <p:pic>
        <p:nvPicPr>
          <p:cNvPr id="6" name="Picture 10" descr="voterid_log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46075" y="268288"/>
            <a:ext cx="19018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4BE5F8-5E17-0E41-8475-E898E7C1FE37}" type="datetime1">
              <a:rPr lang="en-US"/>
              <a:pPr>
                <a:defRPr/>
              </a:pPr>
              <a:t>8/18/2023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B3259-87D1-AD43-B1B9-E91E16407B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D5BAA-BD8C-534D-B29B-7F27C4EF1D86}" type="datetime1">
              <a:rPr lang="en-US"/>
              <a:pPr>
                <a:defRPr/>
              </a:pPr>
              <a:t>8/18/2023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4DEEB3-CE0E-654B-B554-D74440D7ED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96D63-7F3B-3A4A-8F4E-140D41D779BF}" type="datetime1">
              <a:rPr lang="en-US"/>
              <a:pPr>
                <a:defRPr/>
              </a:pPr>
              <a:t>8/18/2023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A255C-C34A-1440-AF9A-40276ABD41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6EAFC-420E-014C-AAEB-C35F9531F8DC}" type="datetime1">
              <a:rPr lang="en-US"/>
              <a:pPr>
                <a:defRPr/>
              </a:pPr>
              <a:t>8/18/2023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www.</a:t>
            </a:r>
            <a:r>
              <a:rPr lang="en-US" dirty="0">
                <a:solidFill>
                  <a:srgbClr val="FFFF00"/>
                </a:solidFill>
              </a:rPr>
              <a:t>bringit</a:t>
            </a:r>
            <a:r>
              <a:rPr lang="en-US" dirty="0"/>
              <a:t>.wisconsin.gov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575B19-F7BB-0649-9AD5-89486D4391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4DE80-B9AF-5949-9DE8-F4A86C0EC67E}" type="datetime1">
              <a:rPr lang="en-US"/>
              <a:pPr>
                <a:defRPr/>
              </a:pPr>
              <a:t>8/18/2023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9DF0B-B06D-A840-9E1F-4D1E6B977A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6" name="Right Triangle 5"/>
          <p:cNvSpPr/>
          <p:nvPr/>
        </p:nvSpPr>
        <p:spPr>
          <a:xfrm rot="5400000">
            <a:off x="433388" y="-433388"/>
            <a:ext cx="6858000" cy="7724775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CBBCC-37B3-4846-B0D1-663C4FC21A75}" type="datetime1">
              <a:rPr lang="en-US"/>
              <a:pPr>
                <a:defRPr/>
              </a:pPr>
              <a:t>8/18/2023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C155948-9DE1-6747-9353-58ABA2B840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7" name="Picture 10" descr="voterid_log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46075" y="268288"/>
            <a:ext cx="19018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rtlCol="0" anchor="ctr">
            <a:normAutofit/>
          </a:bodyPr>
          <a:lstStyle>
            <a:lvl1pPr algn="r">
              <a:defRPr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EAC81-70D7-464B-9B6B-303819ADB060}" type="datetime1">
              <a:rPr lang="en-US"/>
              <a:pPr>
                <a:defRPr/>
              </a:pPr>
              <a:t>8/18/2023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C6229-0E39-834E-A200-0E746C4C3A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3175" y="5051425"/>
            <a:ext cx="3575050" cy="1806575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rgbClr val="FF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1588" y="5051425"/>
            <a:ext cx="9145588" cy="180657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325" y="365125"/>
            <a:ext cx="7521575" cy="5492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2325" y="1100138"/>
            <a:ext cx="7521575" cy="357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613" y="5870575"/>
            <a:ext cx="2176462" cy="2016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84EED36-7E9C-E843-9726-8D4794B694B0}" type="datetime1">
              <a:rPr lang="en-US"/>
              <a:pPr>
                <a:defRPr/>
              </a:pPr>
              <a:t>8/18/2023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900" y="6284913"/>
            <a:ext cx="47244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dirty="0"/>
              <a:t>www.</a:t>
            </a:r>
            <a:r>
              <a:rPr lang="en-US" dirty="0">
                <a:solidFill>
                  <a:srgbClr val="FFFF00"/>
                </a:solidFill>
              </a:rPr>
              <a:t>bringit</a:t>
            </a:r>
            <a:r>
              <a:rPr lang="en-US" dirty="0"/>
              <a:t>.wisconsin.gov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50" y="6170613"/>
            <a:ext cx="503238" cy="503237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16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853FE21-A4F4-E44D-A037-EB07556CB8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38" r:id="rId6"/>
    <p:sldLayoutId id="2147483844" r:id="rId7"/>
    <p:sldLayoutId id="2147483845" r:id="rId8"/>
    <p:sldLayoutId id="2147483846" r:id="rId9"/>
    <p:sldLayoutId id="2147483847" r:id="rId10"/>
    <p:sldLayoutId id="2147483848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 cap="all">
          <a:solidFill>
            <a:srgbClr val="B61A2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B61A21"/>
          </a:solidFill>
          <a:latin typeface="Franklin Gothic Medium" pitchFamily="-65" charset="0"/>
          <a:ea typeface="ＭＳ Ｐゴシック" pitchFamily="-65" charset="-128"/>
          <a:cs typeface="ＭＳ Ｐゴシック" pitchFamily="-65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B61A21"/>
          </a:solidFill>
          <a:latin typeface="Franklin Gothic Medium" pitchFamily="-65" charset="0"/>
          <a:ea typeface="ＭＳ Ｐゴシック" pitchFamily="-65" charset="-128"/>
          <a:cs typeface="ＭＳ Ｐゴシック" pitchFamily="-65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B61A21"/>
          </a:solidFill>
          <a:latin typeface="Franklin Gothic Medium" pitchFamily="-65" charset="0"/>
          <a:ea typeface="ＭＳ Ｐゴシック" pitchFamily="-65" charset="-128"/>
          <a:cs typeface="ＭＳ Ｐゴシック" pitchFamily="-65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B61A21"/>
          </a:solidFill>
          <a:latin typeface="Franklin Gothic Medium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B61A21"/>
          </a:solidFill>
          <a:latin typeface="Franklin Gothic Medium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B61A21"/>
          </a:solidFill>
          <a:latin typeface="Franklin Gothic Medium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B61A21"/>
          </a:solidFill>
          <a:latin typeface="Franklin Gothic Medium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B61A21"/>
          </a:solidFill>
          <a:latin typeface="Franklin Gothic Medium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rtl="0" eaLnBrk="0" fontAlgn="base" hangingPunct="0">
        <a:spcBef>
          <a:spcPts val="800"/>
        </a:spcBef>
        <a:spcAft>
          <a:spcPct val="0"/>
        </a:spcAft>
        <a:buFont typeface="Arial" pitchFamily="-65" charset="0"/>
        <a:defRPr sz="1600" b="1" kern="1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173038" indent="-173038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itchFamily="-65" charset="2"/>
        <a:buChar char="§"/>
        <a:defRPr sz="16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2pPr>
      <a:lvl3pPr marL="401638" indent="-16351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itchFamily="-65" charset="2"/>
        <a:buChar char="§"/>
        <a:defRPr sz="16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3pPr>
      <a:lvl4pPr marL="630238" indent="-16351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itchFamily="-65" charset="2"/>
        <a:buChar char="§"/>
        <a:defRPr sz="16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4pPr>
      <a:lvl5pPr marL="858838" indent="-173038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itchFamily="-65" charset="2"/>
        <a:buChar char="§"/>
        <a:defRPr sz="16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18.png"/><Relationship Id="rId3" Type="http://schemas.openxmlformats.org/officeDocument/2006/relationships/image" Target="../media/image22.png"/><Relationship Id="rId7" Type="http://schemas.openxmlformats.org/officeDocument/2006/relationships/image" Target="../media/image26.jpe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29.png"/><Relationship Id="rId5" Type="http://schemas.openxmlformats.org/officeDocument/2006/relationships/image" Target="../media/image24.jpeg"/><Relationship Id="rId10" Type="http://schemas.openxmlformats.org/officeDocument/2006/relationships/image" Target="../media/image28.png"/><Relationship Id="rId4" Type="http://schemas.openxmlformats.org/officeDocument/2006/relationships/image" Target="../media/image23.png"/><Relationship Id="rId9" Type="http://schemas.openxmlformats.org/officeDocument/2006/relationships/image" Target="../media/image12.png"/><Relationship Id="rId1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myvote.wi.gov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elections.wi.gov/photoid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hyperlink" Target="https://elections.wi.gov/photoid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elections.wi.gov/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yvote.wi.gov/" TargetMode="Externa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3"/>
          <p:cNvSpPr>
            <a:spLocks noGrp="1" noChangeArrowheads="1"/>
          </p:cNvSpPr>
          <p:nvPr>
            <p:ph idx="1"/>
          </p:nvPr>
        </p:nvSpPr>
        <p:spPr>
          <a:xfrm>
            <a:off x="506412" y="2032000"/>
            <a:ext cx="8131175" cy="2586038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spcBef>
                <a:spcPts val="600"/>
              </a:spcBef>
              <a:buFontTx/>
              <a:buNone/>
              <a:defRPr/>
            </a:pPr>
            <a:endParaRPr lang="en-US" sz="3600" dirty="0">
              <a:latin typeface="Arial" pitchFamily="-65" charset="0"/>
            </a:endParaRPr>
          </a:p>
          <a:p>
            <a:pPr algn="ctr" eaLnBrk="1" hangingPunct="1">
              <a:spcBef>
                <a:spcPts val="600"/>
              </a:spcBef>
              <a:buFontTx/>
              <a:buNone/>
              <a:defRPr/>
            </a:pPr>
            <a:r>
              <a:rPr lang="en-US" sz="5000" dirty="0">
                <a:solidFill>
                  <a:srgbClr val="D21A21"/>
                </a:solidFill>
                <a:latin typeface="Franklin Gothic Medium" panose="020B0603020102020204" pitchFamily="34" charset="0"/>
                <a:cs typeface="Estrangelo Edessa" panose="03080600000000000000" pitchFamily="66" charset="0"/>
              </a:rPr>
              <a:t>VOTING IN WISCONSIN </a:t>
            </a:r>
            <a:br>
              <a:rPr lang="en-US" sz="5000" dirty="0">
                <a:solidFill>
                  <a:srgbClr val="D21A21"/>
                </a:solidFill>
                <a:latin typeface="Franklin Gothic Medium" panose="020B0603020102020204" pitchFamily="34" charset="0"/>
              </a:rPr>
            </a:br>
            <a:r>
              <a:rPr lang="en-US" sz="5000" dirty="0">
                <a:solidFill>
                  <a:srgbClr val="FF8000"/>
                </a:solidFill>
                <a:latin typeface="Franklin Gothic Medium" panose="020B0603020102020204" pitchFamily="34" charset="0"/>
              </a:rPr>
              <a:t>-</a:t>
            </a:r>
            <a:r>
              <a:rPr lang="en-US" sz="5000" dirty="0">
                <a:solidFill>
                  <a:srgbClr val="D21A21"/>
                </a:solidFill>
                <a:latin typeface="Franklin Gothic Medium" panose="020B0603020102020204" pitchFamily="34" charset="0"/>
              </a:rPr>
              <a:t> </a:t>
            </a:r>
            <a:r>
              <a:rPr lang="en-US" sz="4300" b="0" dirty="0">
                <a:solidFill>
                  <a:srgbClr val="909090"/>
                </a:solidFill>
                <a:latin typeface="Skolar Basic Rg" pitchFamily="50" charset="0"/>
              </a:rPr>
              <a:t>AND</a:t>
            </a:r>
            <a:r>
              <a:rPr lang="en-US" sz="5000" dirty="0">
                <a:solidFill>
                  <a:srgbClr val="909090"/>
                </a:solidFill>
                <a:latin typeface="Franklin Gothic Medium" panose="020B0603020102020204" pitchFamily="34" charset="0"/>
              </a:rPr>
              <a:t> </a:t>
            </a:r>
            <a:r>
              <a:rPr lang="en-US" sz="5000" dirty="0">
                <a:solidFill>
                  <a:srgbClr val="FF8000"/>
                </a:solidFill>
                <a:latin typeface="Franklin Gothic Medium" panose="020B0603020102020204" pitchFamily="34" charset="0"/>
              </a:rPr>
              <a:t>-</a:t>
            </a:r>
            <a:br>
              <a:rPr lang="en-US" sz="5000" dirty="0">
                <a:solidFill>
                  <a:srgbClr val="C71A21"/>
                </a:solidFill>
                <a:latin typeface="Franklin Gothic Medium" panose="020B0603020102020204" pitchFamily="34" charset="0"/>
              </a:rPr>
            </a:br>
            <a:r>
              <a:rPr lang="en-US" sz="5000" dirty="0">
                <a:solidFill>
                  <a:srgbClr val="D21A21"/>
                </a:solidFill>
                <a:latin typeface="Franklin Gothic Medium" panose="020B0603020102020204" pitchFamily="34" charset="0"/>
              </a:rPr>
              <a:t>THE VOTER PHOTO ID LAW</a:t>
            </a:r>
          </a:p>
          <a:p>
            <a:pPr algn="ctr" eaLnBrk="1" hangingPunct="1">
              <a:spcBef>
                <a:spcPts val="600"/>
              </a:spcBef>
              <a:buFontTx/>
              <a:buNone/>
              <a:defRPr/>
            </a:pPr>
            <a:endParaRPr lang="en-US" dirty="0">
              <a:solidFill>
                <a:srgbClr val="B61A21"/>
              </a:solidFill>
              <a:latin typeface="Arial" pitchFamily="-65" charset="0"/>
            </a:endParaRPr>
          </a:p>
        </p:txBody>
      </p:sp>
      <p:pic>
        <p:nvPicPr>
          <p:cNvPr id="15364" name="Picture 1" descr="voterid_logo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3088" y="415925"/>
            <a:ext cx="2743200" cy="197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286000" y="5329698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ctr">
              <a:spcBef>
                <a:spcPts val="800"/>
              </a:spcBef>
              <a:defRPr/>
            </a:pPr>
            <a:r>
              <a:rPr lang="en-US" sz="2000" b="1" dirty="0">
                <a:solidFill>
                  <a:srgbClr val="3E1F00"/>
                </a:solidFill>
                <a:latin typeface="Franklin Gothic Book"/>
              </a:rPr>
              <a:t>Wisconsin Elections Commission</a:t>
            </a:r>
            <a:endParaRPr lang="en-US" sz="2000" b="1" dirty="0">
              <a:solidFill>
                <a:srgbClr val="000000"/>
              </a:solidFill>
              <a:latin typeface="Franklin Gothic Book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A876E6-1E38-4FC7-8A82-F4343F5FA48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471" y="5130492"/>
            <a:ext cx="1600201" cy="160020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</p:spPr>
        <p:txBody>
          <a:bodyPr/>
          <a:lstStyle/>
          <a:p>
            <a:fld id="{BB0BBA57-67BA-7047-A204-25A1B74B27C8}" type="slidenum">
              <a:rPr lang="en-US">
                <a:solidFill>
                  <a:schemeClr val="tx1"/>
                </a:solidFill>
              </a:rPr>
              <a:pPr/>
              <a:t>10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935177"/>
            <a:ext cx="8978900" cy="935755"/>
          </a:xfrm>
        </p:spPr>
        <p:txBody>
          <a:bodyPr/>
          <a:lstStyle/>
          <a:p>
            <a:pPr marL="0" indent="0" eaLnBrk="1" hangingPunct="1">
              <a:buClr>
                <a:srgbClr val="FF8000"/>
              </a:buClr>
            </a:pPr>
            <a:r>
              <a:rPr lang="en-US" sz="2800" b="0" dirty="0">
                <a:solidFill>
                  <a:srgbClr val="909090"/>
                </a:solidFill>
                <a:latin typeface="Skolar Basic Rg" pitchFamily="50" charset="0"/>
              </a:rPr>
              <a:t>COLLEGE, UNIVERSITY OR TECH COLLEGE STUDENT ID</a:t>
            </a:r>
            <a:r>
              <a:rPr lang="en-US" altLang="ja-JP" sz="2800" b="0" dirty="0">
                <a:solidFill>
                  <a:srgbClr val="909090"/>
                </a:solidFill>
                <a:latin typeface="Skolar Basic Rg" pitchFamily="50" charset="0"/>
              </a:rPr>
              <a:t>S</a:t>
            </a:r>
            <a:r>
              <a:rPr lang="en-US" altLang="ja-JP" sz="2800" b="0" dirty="0">
                <a:solidFill>
                  <a:srgbClr val="D21A21"/>
                </a:solidFill>
                <a:latin typeface="Skolar Basic Rg" pitchFamily="50" charset="0"/>
              </a:rPr>
              <a:t> +</a:t>
            </a:r>
          </a:p>
        </p:txBody>
      </p:sp>
      <p:sp>
        <p:nvSpPr>
          <p:cNvPr id="16393" name="Rectangle 3"/>
          <p:cNvSpPr>
            <a:spLocks noChangeArrowheads="1"/>
          </p:cNvSpPr>
          <p:nvPr/>
        </p:nvSpPr>
        <p:spPr bwMode="auto">
          <a:xfrm>
            <a:off x="0" y="1340493"/>
            <a:ext cx="762158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lvl="2">
              <a:spcBef>
                <a:spcPct val="20000"/>
              </a:spcBef>
              <a:buClr>
                <a:srgbClr val="FF8000"/>
              </a:buClr>
            </a:pPr>
            <a:r>
              <a:rPr lang="en-US" sz="2400" dirty="0">
                <a:solidFill>
                  <a:srgbClr val="D21A21"/>
                </a:solidFill>
                <a:latin typeface="Franklin Gothic Medium" panose="020B0603020102020204" pitchFamily="34" charset="0"/>
              </a:rPr>
              <a:t>Additional Proof of Enrollment is Required</a:t>
            </a:r>
            <a:endParaRPr lang="en-US" sz="2800" dirty="0">
              <a:solidFill>
                <a:srgbClr val="D21A2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09728"/>
            <a:ext cx="7521575" cy="77724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b="1" cap="none" dirty="0">
                <a:solidFill>
                  <a:srgbClr val="909090"/>
                </a:solidFill>
                <a:latin typeface="Franklin Gothic Medium" panose="020B0603020102020204" pitchFamily="34" charset="0"/>
              </a:rPr>
              <a:t>-</a:t>
            </a:r>
            <a:r>
              <a:rPr lang="en-US" sz="4800" b="1" cap="none" dirty="0">
                <a:solidFill>
                  <a:srgbClr val="D21A21"/>
                </a:solidFill>
                <a:latin typeface="Franklin Gothic Medium" panose="020B0603020102020204" pitchFamily="34" charset="0"/>
              </a:rPr>
              <a:t>ACCEPTABLE PHOTO ID</a:t>
            </a:r>
            <a:r>
              <a:rPr lang="en-US" sz="4800" b="1" cap="none" dirty="0">
                <a:solidFill>
                  <a:srgbClr val="909090"/>
                </a:solidFill>
                <a:latin typeface="Franklin Gothic Medium" panose="020B0603020102020204" pitchFamily="34" charset="0"/>
              </a:rPr>
              <a:t>-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-819666" y="1739405"/>
            <a:ext cx="5595374" cy="32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323975" lvl="2" indent="-409575">
              <a:spcBef>
                <a:spcPct val="20000"/>
              </a:spcBef>
              <a:buClr>
                <a:srgbClr val="FF8000"/>
              </a:buClr>
              <a:buFont typeface="Wingdings" pitchFamily="-65" charset="2"/>
              <a:buChar char="§"/>
            </a:pPr>
            <a:r>
              <a:rPr lang="en-US" sz="2400" dirty="0">
                <a:solidFill>
                  <a:srgbClr val="909090"/>
                </a:solidFill>
                <a:latin typeface="Skolar Basic Rg" pitchFamily="50" charset="0"/>
              </a:rPr>
              <a:t>Student’s name</a:t>
            </a:r>
          </a:p>
          <a:p>
            <a:pPr marL="1323975" lvl="2" indent="-409575">
              <a:spcBef>
                <a:spcPct val="20000"/>
              </a:spcBef>
              <a:buClr>
                <a:srgbClr val="FF8000"/>
              </a:buClr>
              <a:buFont typeface="Wingdings" pitchFamily="-65" charset="2"/>
              <a:buChar char="§"/>
            </a:pPr>
            <a:r>
              <a:rPr lang="en-US" sz="2400" dirty="0">
                <a:solidFill>
                  <a:srgbClr val="909090"/>
                </a:solidFill>
                <a:latin typeface="Skolar Basic Rg" pitchFamily="50" charset="0"/>
              </a:rPr>
              <a:t>Student’s signature</a:t>
            </a:r>
          </a:p>
          <a:p>
            <a:pPr marL="1323975" lvl="2" indent="-409575">
              <a:spcBef>
                <a:spcPct val="20000"/>
              </a:spcBef>
              <a:buClr>
                <a:srgbClr val="FF8000"/>
              </a:buClr>
              <a:buFont typeface="Wingdings" pitchFamily="-65" charset="2"/>
              <a:buChar char="§"/>
            </a:pPr>
            <a:r>
              <a:rPr lang="en-US" sz="2400" dirty="0">
                <a:solidFill>
                  <a:srgbClr val="909090"/>
                </a:solidFill>
                <a:latin typeface="Skolar Basic Rg" pitchFamily="50" charset="0"/>
              </a:rPr>
              <a:t>Student’s photo</a:t>
            </a:r>
          </a:p>
          <a:p>
            <a:pPr marL="1323975" lvl="2" indent="-409575">
              <a:spcBef>
                <a:spcPct val="20000"/>
              </a:spcBef>
              <a:buClr>
                <a:srgbClr val="FF8000"/>
              </a:buClr>
              <a:buFont typeface="Wingdings" pitchFamily="-65" charset="2"/>
              <a:buChar char="§"/>
            </a:pPr>
            <a:r>
              <a:rPr lang="en-US" sz="2400" dirty="0">
                <a:solidFill>
                  <a:srgbClr val="909090"/>
                </a:solidFill>
                <a:latin typeface="Skolar Basic Rg" pitchFamily="50" charset="0"/>
              </a:rPr>
              <a:t>Date the card is issued</a:t>
            </a:r>
          </a:p>
          <a:p>
            <a:pPr marL="1323975" lvl="2" indent="-409575">
              <a:spcBef>
                <a:spcPct val="20000"/>
              </a:spcBef>
              <a:buClr>
                <a:srgbClr val="FF8000"/>
              </a:buClr>
              <a:buFont typeface="Wingdings" pitchFamily="-65" charset="2"/>
              <a:buChar char="§"/>
            </a:pPr>
            <a:r>
              <a:rPr lang="en-US" sz="2400" dirty="0">
                <a:solidFill>
                  <a:srgbClr val="909090"/>
                </a:solidFill>
                <a:latin typeface="Skolar Basic Rg" pitchFamily="50" charset="0"/>
              </a:rPr>
              <a:t>Date the card expires</a:t>
            </a:r>
            <a:r>
              <a:rPr lang="en-US" dirty="0">
                <a:solidFill>
                  <a:srgbClr val="D21A21"/>
                </a:solidFill>
                <a:latin typeface="Skolar Basic Rg" pitchFamily="50" charset="0"/>
              </a:rPr>
              <a:t>*/**</a:t>
            </a:r>
          </a:p>
          <a:p>
            <a:pPr lvl="2">
              <a:spcBef>
                <a:spcPct val="20000"/>
              </a:spcBef>
              <a:buClr>
                <a:srgbClr val="FF8000"/>
              </a:buClr>
            </a:pPr>
            <a:r>
              <a:rPr lang="en-US" dirty="0">
                <a:solidFill>
                  <a:srgbClr val="D21A21"/>
                </a:solidFill>
                <a:latin typeface="Skolar Basic Rg" pitchFamily="50" charset="0"/>
              </a:rPr>
              <a:t>*Date must be not more than 2 years from date of issuance.  </a:t>
            </a:r>
          </a:p>
          <a:p>
            <a:pPr lvl="2">
              <a:spcBef>
                <a:spcPct val="20000"/>
              </a:spcBef>
              <a:buClr>
                <a:srgbClr val="FF8000"/>
              </a:buClr>
            </a:pPr>
            <a:r>
              <a:rPr lang="en-US" dirty="0">
                <a:solidFill>
                  <a:srgbClr val="D21A21"/>
                </a:solidFill>
                <a:latin typeface="Skolar Basic Rg" pitchFamily="50" charset="0"/>
              </a:rPr>
              <a:t>** The card can still be used for voting if it has expired</a:t>
            </a:r>
          </a:p>
          <a:p>
            <a:pPr lvl="2">
              <a:spcBef>
                <a:spcPct val="20000"/>
              </a:spcBef>
              <a:buClr>
                <a:srgbClr val="FF8000"/>
              </a:buClr>
            </a:pPr>
            <a:endParaRPr lang="en-US" dirty="0">
              <a:solidFill>
                <a:srgbClr val="D21A21"/>
              </a:solidFill>
              <a:latin typeface="Skolar Basic Rg" pitchFamily="50" charset="0"/>
            </a:endParaRPr>
          </a:p>
          <a:p>
            <a:pPr marL="1323975" lvl="2" indent="-409575">
              <a:spcBef>
                <a:spcPct val="20000"/>
              </a:spcBef>
              <a:buClr>
                <a:srgbClr val="FF8000"/>
              </a:buClr>
              <a:buFont typeface="Wingdings" pitchFamily="-65" charset="2"/>
              <a:buChar char="§"/>
            </a:pPr>
            <a:endParaRPr lang="en-US" sz="600" dirty="0">
              <a:solidFill>
                <a:srgbClr val="D21A21"/>
              </a:solidFill>
              <a:latin typeface="Skolar Basic Rg" pitchFamily="50" charset="0"/>
            </a:endParaRPr>
          </a:p>
          <a:p>
            <a:pPr lvl="1">
              <a:spcBef>
                <a:spcPct val="20000"/>
              </a:spcBef>
              <a:buClr>
                <a:srgbClr val="CC6600"/>
              </a:buClr>
              <a:defRPr/>
            </a:pPr>
            <a:endParaRPr lang="en-US" sz="28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F10CC5-8DFA-4155-A50F-FBA05F45EE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903" y="1919141"/>
            <a:ext cx="3828766" cy="240121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06878"/>
            <a:ext cx="7521575" cy="77724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b="1" cap="none" dirty="0">
                <a:solidFill>
                  <a:srgbClr val="909090"/>
                </a:solidFill>
                <a:latin typeface="Franklin Gothic Medium" panose="020B0603020102020204" pitchFamily="34" charset="0"/>
              </a:rPr>
              <a:t>-</a:t>
            </a:r>
            <a:r>
              <a:rPr lang="en-US" sz="4800" b="1" cap="none" dirty="0">
                <a:solidFill>
                  <a:srgbClr val="D21A21"/>
                </a:solidFill>
                <a:latin typeface="Franklin Gothic Medium" panose="020B0603020102020204" pitchFamily="34" charset="0"/>
              </a:rPr>
              <a:t>ACCEPTABLE PHOTO ID</a:t>
            </a:r>
            <a:r>
              <a:rPr lang="en-US" sz="4800" b="1" cap="none" dirty="0">
                <a:solidFill>
                  <a:srgbClr val="909090"/>
                </a:solidFill>
                <a:latin typeface="Franklin Gothic Medium" panose="020B0603020102020204" pitchFamily="34" charset="0"/>
              </a:rPr>
              <a:t>-</a:t>
            </a:r>
          </a:p>
        </p:txBody>
      </p:sp>
      <p:sp>
        <p:nvSpPr>
          <p:cNvPr id="35843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</p:spPr>
        <p:txBody>
          <a:bodyPr/>
          <a:lstStyle/>
          <a:p>
            <a:fld id="{63FBAAA0-6268-E945-A2BD-5EAC332A448A}" type="slidenum">
              <a:rPr lang="en-US">
                <a:solidFill>
                  <a:schemeClr val="tx1"/>
                </a:solidFill>
              </a:rPr>
              <a:pPr/>
              <a:t>11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844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063295"/>
            <a:ext cx="8938697" cy="1566863"/>
          </a:xfrm>
        </p:spPr>
        <p:txBody>
          <a:bodyPr/>
          <a:lstStyle/>
          <a:p>
            <a:pPr marL="0" indent="0" eaLnBrk="1" hangingPunct="1"/>
            <a:endParaRPr lang="en-US" dirty="0">
              <a:solidFill>
                <a:srgbClr val="3E1F00"/>
              </a:solidFill>
              <a:latin typeface="Franklin Gothic Medium" panose="020B0603020102020204" pitchFamily="34" charset="0"/>
            </a:endParaRPr>
          </a:p>
          <a:p>
            <a:pPr marL="0" indent="0" eaLnBrk="1" hangingPunct="1">
              <a:buFont typeface="Wingdings" pitchFamily="-65" charset="2"/>
              <a:buNone/>
            </a:pPr>
            <a:r>
              <a:rPr lang="en-US" sz="2800" dirty="0">
                <a:solidFill>
                  <a:srgbClr val="909090"/>
                </a:solidFill>
                <a:latin typeface="Skolar Basic Rg" pitchFamily="50" charset="0"/>
              </a:rPr>
              <a:t>REQUIRED ON PHOTO ID: </a:t>
            </a:r>
          </a:p>
        </p:txBody>
      </p:sp>
      <p:sp>
        <p:nvSpPr>
          <p:cNvPr id="10247" name="Rectangle 3"/>
          <p:cNvSpPr>
            <a:spLocks noChangeArrowheads="1"/>
          </p:cNvSpPr>
          <p:nvPr/>
        </p:nvSpPr>
        <p:spPr bwMode="auto">
          <a:xfrm>
            <a:off x="2103" y="3708240"/>
            <a:ext cx="9141897" cy="117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 typeface="Wingdings" pitchFamily="-65" charset="2"/>
              <a:buNone/>
            </a:pPr>
            <a:r>
              <a:rPr lang="en-US" sz="4000" b="1" dirty="0">
                <a:solidFill>
                  <a:srgbClr val="909090"/>
                </a:solidFill>
                <a:latin typeface="Franklin Gothic Medium" panose="020B0603020102020204" pitchFamily="34" charset="0"/>
              </a:rPr>
              <a:t>A CURRENT ADDRESS IS </a:t>
            </a:r>
            <a:r>
              <a:rPr lang="en-US" sz="4000" b="1" dirty="0">
                <a:solidFill>
                  <a:srgbClr val="FF8000"/>
                </a:solidFill>
                <a:latin typeface="Franklin Gothic Medium" panose="020B0603020102020204" pitchFamily="34" charset="0"/>
              </a:rPr>
              <a:t>NOT</a:t>
            </a:r>
            <a:r>
              <a:rPr lang="en-US" sz="4000" b="1" dirty="0">
                <a:solidFill>
                  <a:srgbClr val="909090"/>
                </a:solidFill>
                <a:latin typeface="Franklin Gothic Medium" panose="020B0603020102020204" pitchFamily="34" charset="0"/>
              </a:rPr>
              <a:t> REQUIRED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rgbClr val="3E1F00"/>
              </a:solidFill>
            </a:endParaRPr>
          </a:p>
        </p:txBody>
      </p:sp>
      <p:sp>
        <p:nvSpPr>
          <p:cNvPr id="10248" name="Rectangle 3"/>
          <p:cNvSpPr>
            <a:spLocks noChangeArrowheads="1"/>
          </p:cNvSpPr>
          <p:nvPr/>
        </p:nvSpPr>
        <p:spPr bwMode="auto">
          <a:xfrm>
            <a:off x="-280368" y="2206916"/>
            <a:ext cx="8012112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742950" lvl="1" indent="-285750">
              <a:spcBef>
                <a:spcPct val="20000"/>
              </a:spcBef>
              <a:buClr>
                <a:srgbClr val="FF8000"/>
              </a:buClr>
              <a:buFont typeface="Wingdings" pitchFamily="-65" charset="2"/>
              <a:buChar char="§"/>
            </a:pPr>
            <a:r>
              <a:rPr lang="en-US" sz="2400" dirty="0">
                <a:solidFill>
                  <a:srgbClr val="909090"/>
                </a:solidFill>
                <a:latin typeface="Skolar Basic Rg" pitchFamily="50" charset="0"/>
              </a:rPr>
              <a:t>Elector’</a:t>
            </a:r>
            <a:r>
              <a:rPr lang="en-US" altLang="ja-JP" sz="2400" dirty="0">
                <a:solidFill>
                  <a:srgbClr val="909090"/>
                </a:solidFill>
                <a:latin typeface="Skolar Basic Rg" pitchFamily="50" charset="0"/>
              </a:rPr>
              <a:t>s Photograph</a:t>
            </a:r>
          </a:p>
          <a:p>
            <a:pPr marL="742950" lvl="1" indent="-285750">
              <a:spcBef>
                <a:spcPct val="20000"/>
              </a:spcBef>
              <a:buClr>
                <a:srgbClr val="FF8000"/>
              </a:buClr>
              <a:buFont typeface="Wingdings" pitchFamily="-65" charset="2"/>
              <a:buChar char="§"/>
            </a:pPr>
            <a:r>
              <a:rPr lang="en-US" sz="2400" dirty="0">
                <a:solidFill>
                  <a:srgbClr val="909090"/>
                </a:solidFill>
                <a:latin typeface="Skolar Basic Rg" pitchFamily="50" charset="0"/>
              </a:rPr>
              <a:t>Elector’</a:t>
            </a:r>
            <a:r>
              <a:rPr lang="en-US" altLang="ja-JP" sz="2400" dirty="0">
                <a:solidFill>
                  <a:srgbClr val="909090"/>
                </a:solidFill>
                <a:latin typeface="Skolar Basic Rg" pitchFamily="50" charset="0"/>
              </a:rPr>
              <a:t>s Name</a:t>
            </a:r>
          </a:p>
          <a:p>
            <a:pPr marL="742950" lvl="1" indent="-285750">
              <a:spcBef>
                <a:spcPct val="20000"/>
              </a:spcBef>
              <a:buClr>
                <a:srgbClr val="FF8000"/>
              </a:buClr>
              <a:buFont typeface="Wingdings" pitchFamily="-65" charset="2"/>
              <a:buChar char="§"/>
            </a:pPr>
            <a:r>
              <a:rPr lang="en-US" sz="2400" dirty="0">
                <a:solidFill>
                  <a:srgbClr val="909090"/>
                </a:solidFill>
                <a:latin typeface="Skolar Basic Rg" pitchFamily="50" charset="0"/>
              </a:rPr>
              <a:t>Valid Expiration Date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12117D-0730-9D4E-A729-C1E4A0DD6754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8817672" cy="779190"/>
          </a:xfrm>
        </p:spPr>
        <p:txBody>
          <a:bodyPr/>
          <a:lstStyle/>
          <a:p>
            <a:pPr eaLnBrk="1" hangingPunct="1"/>
            <a:r>
              <a:rPr lang="en-US" sz="4800" b="1" cap="none" dirty="0">
                <a:solidFill>
                  <a:srgbClr val="909090"/>
                </a:solidFill>
                <a:latin typeface="Franklin Gothic Medium" panose="020B0603020102020204" pitchFamily="34" charset="0"/>
              </a:rPr>
              <a:t>-</a:t>
            </a:r>
            <a:r>
              <a:rPr lang="en-US" sz="4400" b="1" cap="none" dirty="0">
                <a:solidFill>
                  <a:srgbClr val="D21A21"/>
                </a:solidFill>
                <a:latin typeface="Franklin Gothic Medium" panose="020B0603020102020204" pitchFamily="34" charset="0"/>
              </a:rPr>
              <a:t>ACCEPTABLE ID WITHOUT PHOTO</a:t>
            </a:r>
            <a:r>
              <a:rPr lang="en-US" sz="4400" b="1" cap="none" dirty="0">
                <a:solidFill>
                  <a:srgbClr val="909090"/>
                </a:solidFill>
                <a:latin typeface="Franklin Gothic Medium" panose="020B0603020102020204" pitchFamily="34" charset="0"/>
              </a:rPr>
              <a:t>-</a:t>
            </a:r>
            <a:endParaRPr lang="en-US" sz="4800" b="1" cap="none" dirty="0">
              <a:solidFill>
                <a:srgbClr val="909090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27997" y="1963210"/>
            <a:ext cx="8995716" cy="3175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800"/>
              </a:spcBef>
              <a:spcAft>
                <a:spcPct val="0"/>
              </a:spcAft>
              <a:buFont typeface="Arial" pitchFamily="-65" charset="0"/>
              <a:defRPr sz="1600" b="1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173038" indent="-173038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itchFamily="-65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2pPr>
            <a:lvl3pPr marL="401638" indent="-163513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itchFamily="-65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3pPr>
            <a:lvl4pPr marL="630238" indent="-163513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itchFamily="-65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4pPr>
            <a:lvl5pPr marL="858838" indent="-173038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itchFamily="-65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-457200" eaLnBrk="1" hangingPunct="1">
              <a:lnSpc>
                <a:spcPct val="90000"/>
              </a:lnSpc>
              <a:buClr>
                <a:srgbClr val="FF8000"/>
              </a:buClr>
              <a:buFont typeface="Wingdings" pitchFamily="2" charset="2"/>
              <a:buChar char="§"/>
            </a:pPr>
            <a:r>
              <a:rPr lang="en-US" sz="2800" dirty="0">
                <a:solidFill>
                  <a:srgbClr val="909090"/>
                </a:solidFill>
                <a:latin typeface="Skolar Basic Rg" pitchFamily="50" charset="0"/>
                <a:cs typeface="Arial" pitchFamily="34" charset="0"/>
              </a:rPr>
              <a:t>Citation dated within 60 days of the election</a:t>
            </a:r>
          </a:p>
          <a:p>
            <a:pPr marL="457200" lvl="1" indent="-457200" eaLnBrk="1" hangingPunct="1">
              <a:lnSpc>
                <a:spcPct val="90000"/>
              </a:lnSpc>
              <a:buClr>
                <a:srgbClr val="FF8000"/>
              </a:buClr>
              <a:buFont typeface="Wingdings" pitchFamily="2" charset="2"/>
              <a:buChar char="§"/>
            </a:pPr>
            <a:endParaRPr lang="en-US" sz="2800" dirty="0">
              <a:solidFill>
                <a:srgbClr val="909090"/>
              </a:solidFill>
              <a:latin typeface="Skolar Basic Rg" pitchFamily="50" charset="0"/>
              <a:cs typeface="Arial" pitchFamily="34" charset="0"/>
            </a:endParaRPr>
          </a:p>
          <a:p>
            <a:pPr marL="457200" lvl="1" indent="-457200" eaLnBrk="1" hangingPunct="1">
              <a:lnSpc>
                <a:spcPct val="90000"/>
              </a:lnSpc>
              <a:buClr>
                <a:srgbClr val="FF8000"/>
              </a:buClr>
              <a:buFont typeface="Wingdings" pitchFamily="2" charset="2"/>
              <a:buChar char="§"/>
            </a:pPr>
            <a:r>
              <a:rPr lang="en-US" sz="2800" dirty="0">
                <a:solidFill>
                  <a:srgbClr val="909090"/>
                </a:solidFill>
                <a:latin typeface="Skolar Basic Rg" pitchFamily="50" charset="0"/>
                <a:cs typeface="Arial" pitchFamily="34" charset="0"/>
              </a:rPr>
              <a:t>Notice of Intent to Revoke or Suspend a Driver License dated within 60 days of the election</a:t>
            </a:r>
          </a:p>
          <a:p>
            <a:pPr marL="457200" lvl="1" indent="-457200" eaLnBrk="1" hangingPunct="1">
              <a:lnSpc>
                <a:spcPct val="90000"/>
              </a:lnSpc>
              <a:buClr>
                <a:srgbClr val="FF8000"/>
              </a:buClr>
              <a:buFont typeface="Wingdings" pitchFamily="2" charset="2"/>
              <a:buChar char="§"/>
            </a:pPr>
            <a:endParaRPr lang="en-US" sz="2800" dirty="0">
              <a:solidFill>
                <a:srgbClr val="909090"/>
              </a:solidFill>
              <a:latin typeface="Skolar Basic Rg" pitchFamily="50" charset="0"/>
              <a:cs typeface="Arial" pitchFamily="34" charset="0"/>
            </a:endParaRPr>
          </a:p>
          <a:p>
            <a:pPr marL="457200" lvl="1" indent="-457200" eaLnBrk="1" hangingPunct="1">
              <a:lnSpc>
                <a:spcPct val="90000"/>
              </a:lnSpc>
              <a:buClr>
                <a:srgbClr val="FF8000"/>
              </a:buClr>
              <a:buFont typeface="Wingdings" pitchFamily="2" charset="2"/>
              <a:buChar char="§"/>
            </a:pPr>
            <a:r>
              <a:rPr lang="en-US" sz="2800" dirty="0">
                <a:solidFill>
                  <a:srgbClr val="909090"/>
                </a:solidFill>
                <a:latin typeface="Skolar Basic Rg" pitchFamily="50" charset="0"/>
                <a:cs typeface="Arial" pitchFamily="34" charset="0"/>
              </a:rPr>
              <a:t>State of Wisconsin ID card WITHOUT Photo issued for religious objection to being photographed</a:t>
            </a:r>
          </a:p>
          <a:p>
            <a:pPr marL="457200" lvl="1" indent="-457200" eaLnBrk="1" hangingPunct="1">
              <a:lnSpc>
                <a:spcPct val="90000"/>
              </a:lnSpc>
              <a:buClr>
                <a:srgbClr val="FF8000"/>
              </a:buClr>
              <a:buFont typeface="Wingdings" pitchFamily="2" charset="2"/>
              <a:buChar char="§"/>
            </a:pPr>
            <a:endParaRPr lang="en-US" sz="2800" dirty="0">
              <a:solidFill>
                <a:srgbClr val="909090"/>
              </a:solidFill>
              <a:latin typeface="Skolar Basic Rg" pitchFamily="50" charset="0"/>
              <a:cs typeface="Arial" pitchFamily="34" charset="0"/>
            </a:endParaRPr>
          </a:p>
          <a:p>
            <a:pPr marL="0" lvl="1" indent="0" eaLnBrk="1" hangingPunct="1">
              <a:lnSpc>
                <a:spcPct val="90000"/>
              </a:lnSpc>
              <a:buClr>
                <a:srgbClr val="893419"/>
              </a:buClr>
              <a:buFont typeface="Wingdings" pitchFamily="-65" charset="2"/>
              <a:buNone/>
            </a:pPr>
            <a:endParaRPr lang="en-US" sz="600" dirty="0">
              <a:solidFill>
                <a:srgbClr val="3E1F00"/>
              </a:solidFill>
              <a:latin typeface="Arial" pitchFamily="34" charset="0"/>
              <a:cs typeface="Arial" pitchFamily="34" charset="0"/>
            </a:endParaRPr>
          </a:p>
          <a:p>
            <a:pPr lvl="1" eaLnBrk="1" hangingPunct="1">
              <a:lnSpc>
                <a:spcPct val="90000"/>
              </a:lnSpc>
              <a:buClr>
                <a:srgbClr val="893419"/>
              </a:buClr>
              <a:buFont typeface="Wingdings" pitchFamily="2" charset="2"/>
              <a:buChar char="§"/>
            </a:pPr>
            <a:endParaRPr lang="en-US" dirty="0">
              <a:solidFill>
                <a:srgbClr val="3E1F00"/>
              </a:solidFill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27997" y="1271067"/>
            <a:ext cx="8232025" cy="1181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800"/>
              </a:spcBef>
              <a:spcAft>
                <a:spcPct val="0"/>
              </a:spcAft>
              <a:buFont typeface="Arial" pitchFamily="-65" charset="0"/>
              <a:defRPr sz="1600" b="1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173038" indent="-173038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itchFamily="-65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2pPr>
            <a:lvl3pPr marL="401638" indent="-163513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itchFamily="-65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3pPr>
            <a:lvl4pPr marL="630238" indent="-163513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itchFamily="-65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4pPr>
            <a:lvl5pPr marL="858838" indent="-173038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itchFamily="-65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eaLnBrk="1" hangingPunct="1">
              <a:lnSpc>
                <a:spcPct val="90000"/>
              </a:lnSpc>
              <a:buClr>
                <a:srgbClr val="893419"/>
              </a:buClr>
              <a:buNone/>
            </a:pPr>
            <a:r>
              <a:rPr lang="en-US" sz="2800" b="1" dirty="0">
                <a:solidFill>
                  <a:srgbClr val="909090"/>
                </a:solidFill>
                <a:latin typeface="Skolar Basic Rg" pitchFamily="50" charset="0"/>
                <a:cs typeface="Arial" pitchFamily="34" charset="0"/>
              </a:rPr>
              <a:t>IDS WITHOUT A PHOTO THAT CAN BE USED:</a:t>
            </a:r>
          </a:p>
          <a:p>
            <a:pPr lvl="1" eaLnBrk="1" hangingPunct="1">
              <a:lnSpc>
                <a:spcPct val="90000"/>
              </a:lnSpc>
              <a:buClr>
                <a:srgbClr val="893419"/>
              </a:buClr>
              <a:buFont typeface="Wingdings" pitchFamily="2" charset="2"/>
              <a:buChar char="§"/>
            </a:pPr>
            <a:endParaRPr lang="en-US" sz="600" dirty="0">
              <a:solidFill>
                <a:srgbClr val="3E1F00"/>
              </a:solidFill>
              <a:latin typeface="Skolar Basic Rg" pitchFamily="50" charset="0"/>
              <a:cs typeface="Arial" pitchFamily="34" charset="0"/>
            </a:endParaRPr>
          </a:p>
          <a:p>
            <a:pPr marL="0" lvl="1" indent="0" eaLnBrk="1" hangingPunct="1">
              <a:lnSpc>
                <a:spcPct val="90000"/>
              </a:lnSpc>
              <a:buClr>
                <a:srgbClr val="893419"/>
              </a:buClr>
              <a:buNone/>
            </a:pPr>
            <a:endParaRPr lang="en-US" dirty="0">
              <a:solidFill>
                <a:srgbClr val="3E1F00"/>
              </a:solidFill>
              <a:latin typeface="Skolar Basic Rg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3290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03ED251-13D6-488F-B90C-A39506427D97}" type="slidenum">
              <a:rPr lang="en-US" smtClean="0"/>
              <a:pPr eaLnBrk="1" hangingPunct="1"/>
              <a:t>13</a:t>
            </a:fld>
            <a:endParaRPr lang="en-US" dirty="0"/>
          </a:p>
        </p:txBody>
      </p:sp>
      <p:pic>
        <p:nvPicPr>
          <p:cNvPr id="14342" name="Picture 6" descr="C:\Users\perezn\Desktop\mv3004.jpg_Page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-1616" b="30611"/>
          <a:stretch>
            <a:fillRect/>
          </a:stretch>
        </p:blipFill>
        <p:spPr bwMode="auto">
          <a:xfrm>
            <a:off x="576513" y="605118"/>
            <a:ext cx="6214861" cy="5533978"/>
          </a:xfrm>
          <a:prstGeom prst="rect">
            <a:avLst/>
          </a:prstGeom>
          <a:noFill/>
          <a:ln w="9525">
            <a:solidFill>
              <a:srgbClr val="000000">
                <a:alpha val="29000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3" name="Picture 7" descr="C:\Users\perezn\Desktop\mv3004.jpg_Page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600" r="45628" b="51987"/>
          <a:stretch>
            <a:fillRect/>
          </a:stretch>
        </p:blipFill>
        <p:spPr bwMode="auto">
          <a:xfrm>
            <a:off x="-225166" y="3603812"/>
            <a:ext cx="6827858" cy="1169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081" y="2383068"/>
            <a:ext cx="2909888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5236" y="400330"/>
            <a:ext cx="1828800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54413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</p:spPr>
        <p:txBody>
          <a:bodyPr/>
          <a:lstStyle/>
          <a:p>
            <a:fld id="{403A56F0-703B-FA49-9388-CDFCC0117E94}" type="slidenum">
              <a:rPr lang="en-US">
                <a:solidFill>
                  <a:schemeClr val="tx1"/>
                </a:solidFill>
              </a:rPr>
              <a:pPr/>
              <a:t>14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16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14200"/>
            <a:ext cx="8229600" cy="750888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b="1" cap="none" dirty="0">
                <a:solidFill>
                  <a:srgbClr val="909090"/>
                </a:solidFill>
                <a:latin typeface="Franklin Gothic Medium" panose="020B0603020102020204" pitchFamily="34" charset="0"/>
              </a:rPr>
              <a:t>-</a:t>
            </a:r>
            <a:r>
              <a:rPr lang="en-US" sz="4800" b="1" cap="none" dirty="0">
                <a:solidFill>
                  <a:srgbClr val="D21A21"/>
                </a:solidFill>
                <a:latin typeface="Franklin Gothic Medium" panose="020B0603020102020204" pitchFamily="34" charset="0"/>
              </a:rPr>
              <a:t>ACCEPTABLE PHOTO ID</a:t>
            </a:r>
            <a:r>
              <a:rPr lang="en-US" sz="4800" b="1" cap="none" dirty="0">
                <a:solidFill>
                  <a:srgbClr val="909090"/>
                </a:solidFill>
                <a:latin typeface="Franklin Gothic Medium" panose="020B0603020102020204" pitchFamily="34" charset="0"/>
              </a:rPr>
              <a:t>-</a:t>
            </a:r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25413" y="1281113"/>
            <a:ext cx="6780213" cy="6778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dirty="0">
                <a:solidFill>
                  <a:srgbClr val="909090"/>
                </a:solidFill>
                <a:latin typeface="Skolar Basic Rg" pitchFamily="50" charset="0"/>
              </a:rPr>
              <a:t>HOW TO GET A FREE ID</a:t>
            </a:r>
          </a:p>
        </p:txBody>
      </p:sp>
      <p:sp>
        <p:nvSpPr>
          <p:cNvPr id="44037" name="Rectangle 3"/>
          <p:cNvSpPr>
            <a:spLocks noChangeArrowheads="1"/>
          </p:cNvSpPr>
          <p:nvPr/>
        </p:nvSpPr>
        <p:spPr bwMode="auto">
          <a:xfrm>
            <a:off x="160639" y="1856273"/>
            <a:ext cx="7440613" cy="1446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rgbClr val="FF8000"/>
              </a:buClr>
              <a:buFont typeface="Wingdings" pitchFamily="-65" charset="2"/>
              <a:buChar char="§"/>
            </a:pPr>
            <a:r>
              <a:rPr lang="en-US" sz="2000" dirty="0">
                <a:solidFill>
                  <a:srgbClr val="909090"/>
                </a:solidFill>
                <a:latin typeface="Skolar Basic Rg" pitchFamily="50" charset="0"/>
              </a:rPr>
              <a:t>An elector does not need a birth certificate to vote. However, if you have documents like a certified birth certificate, social security card and proof of residence, bring them to the DMV when applying for  your free Wisconsin ID Card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60639" y="3302578"/>
            <a:ext cx="7772398" cy="1491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rgbClr val="FF8000"/>
              </a:buClr>
              <a:buFont typeface="Wingdings" pitchFamily="-65" charset="2"/>
              <a:buChar char="§"/>
            </a:pPr>
            <a:r>
              <a:rPr lang="en-US" sz="2000" dirty="0">
                <a:solidFill>
                  <a:srgbClr val="909090"/>
                </a:solidFill>
                <a:latin typeface="Skolar Basic Rg" pitchFamily="50" charset="0"/>
              </a:rPr>
              <a:t>If you do not have a certified birth certificate or other documents available, the DMV has a petition process to verify records for free. You can still get a </a:t>
            </a:r>
            <a:r>
              <a:rPr lang="en-US" sz="2000">
                <a:solidFill>
                  <a:srgbClr val="909090"/>
                </a:solidFill>
                <a:latin typeface="Skolar Basic Rg" pitchFamily="50" charset="0"/>
              </a:rPr>
              <a:t>State of Wisconsin </a:t>
            </a:r>
            <a:r>
              <a:rPr lang="en-US" sz="2000" dirty="0">
                <a:solidFill>
                  <a:srgbClr val="909090"/>
                </a:solidFill>
                <a:latin typeface="Skolar Basic Rg" pitchFamily="50" charset="0"/>
              </a:rPr>
              <a:t>ID </a:t>
            </a:r>
            <a:r>
              <a:rPr lang="en-US" sz="2000">
                <a:solidFill>
                  <a:srgbClr val="909090"/>
                </a:solidFill>
                <a:latin typeface="Skolar Basic Rg" pitchFamily="50" charset="0"/>
              </a:rPr>
              <a:t>card receipt </a:t>
            </a:r>
            <a:r>
              <a:rPr lang="en-US" sz="2000" dirty="0">
                <a:solidFill>
                  <a:srgbClr val="909090"/>
                </a:solidFill>
                <a:latin typeface="Skolar Basic Rg" pitchFamily="50" charset="0"/>
              </a:rPr>
              <a:t>after one visit to the DMV even if your documents listed above are unavailable</a:t>
            </a:r>
            <a:endParaRPr lang="en-US" sz="2800" dirty="0">
              <a:solidFill>
                <a:srgbClr val="909090"/>
              </a:solidFill>
              <a:latin typeface="Skolar Basic Rg" pitchFamily="50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11119C61-B3A1-47B1-823B-7A1084B413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268" y="2966467"/>
            <a:ext cx="1655067" cy="231735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4" name="Rounded Rectangle 23"/>
          <p:cNvSpPr/>
          <p:nvPr/>
        </p:nvSpPr>
        <p:spPr>
          <a:xfrm>
            <a:off x="252183" y="2832408"/>
            <a:ext cx="1980508" cy="1247313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698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</p:spPr>
        <p:txBody>
          <a:bodyPr/>
          <a:lstStyle/>
          <a:p>
            <a:fld id="{A1F00414-D136-474B-BB09-95C93B329EFB}" type="slidenum">
              <a:rPr lang="en-US">
                <a:solidFill>
                  <a:schemeClr val="tx1"/>
                </a:solidFill>
              </a:rPr>
              <a:pPr/>
              <a:t>15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3654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36112" y="3066448"/>
            <a:ext cx="1473769" cy="923984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9707" name="Title 1"/>
          <p:cNvSpPr txBox="1">
            <a:spLocks/>
          </p:cNvSpPr>
          <p:nvPr/>
        </p:nvSpPr>
        <p:spPr bwMode="auto">
          <a:xfrm>
            <a:off x="-519695" y="-123961"/>
            <a:ext cx="75215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sz="4800" b="1" dirty="0">
                <a:solidFill>
                  <a:srgbClr val="909090"/>
                </a:solidFill>
                <a:latin typeface="Franklin Gothic Medium" panose="020B0603020102020204" pitchFamily="34" charset="0"/>
              </a:rPr>
              <a:t>-</a:t>
            </a:r>
            <a:r>
              <a:rPr lang="en-US" sz="4400" b="1" dirty="0">
                <a:solidFill>
                  <a:srgbClr val="D21A21"/>
                </a:solidFill>
                <a:latin typeface="Franklin Gothic Medium" panose="020B0603020102020204" pitchFamily="34" charset="0"/>
              </a:rPr>
              <a:t>ACCEPTABLE PHOTO IDS </a:t>
            </a:r>
            <a:r>
              <a:rPr lang="en-US" sz="4800" b="1" dirty="0">
                <a:solidFill>
                  <a:srgbClr val="909090"/>
                </a:solidFill>
                <a:latin typeface="Franklin Gothic Medium" panose="020B0603020102020204" pitchFamily="34" charset="0"/>
              </a:rPr>
              <a:t>-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47062" y="704675"/>
            <a:ext cx="2155663" cy="1713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12603" y="616429"/>
            <a:ext cx="3171156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00" b="1" dirty="0"/>
              <a:t>UNIVERSITY</a:t>
            </a:r>
            <a:r>
              <a:rPr lang="es-ES" sz="800" b="1" dirty="0"/>
              <a:t> </a:t>
            </a:r>
            <a:r>
              <a:rPr lang="es-ES" sz="1500" b="1" dirty="0"/>
              <a:t>/</a:t>
            </a:r>
            <a:r>
              <a:rPr lang="es-ES" sz="800" b="1" dirty="0"/>
              <a:t> </a:t>
            </a:r>
            <a:r>
              <a:rPr lang="es-ES" sz="1500" b="1" dirty="0"/>
              <a:t>COLLEGE</a:t>
            </a:r>
            <a:r>
              <a:rPr lang="es-ES" sz="800" b="1" dirty="0"/>
              <a:t> </a:t>
            </a:r>
            <a:r>
              <a:rPr lang="es-ES" sz="1500" b="1" dirty="0"/>
              <a:t>/</a:t>
            </a:r>
            <a:r>
              <a:rPr lang="es-ES" sz="800" b="1" dirty="0"/>
              <a:t> </a:t>
            </a:r>
            <a:r>
              <a:rPr lang="es-ES" sz="1500" b="1" dirty="0"/>
              <a:t>TECH</a:t>
            </a:r>
          </a:p>
          <a:p>
            <a:r>
              <a:rPr lang="es-ES" sz="1500" b="1" dirty="0"/>
              <a:t> + ENROLLMENT VERIFICATION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093" y="2504171"/>
            <a:ext cx="112667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00" b="1" dirty="0"/>
              <a:t>TRIBAL ID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093" y="4179381"/>
            <a:ext cx="18500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00" b="1" dirty="0"/>
              <a:t>CERTIFICATE OF NATURALIZATION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01787" y="2680585"/>
            <a:ext cx="20698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00" b="1" dirty="0"/>
              <a:t>WI DRIVER LICENSE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41093" y="616430"/>
            <a:ext cx="208574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00" b="1" dirty="0"/>
              <a:t>WI STATE ID CARD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53492" y="4580953"/>
            <a:ext cx="21667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500" b="1" dirty="0"/>
              <a:t>VALID WITHOUT PHOTO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96660" y="150677"/>
            <a:ext cx="23526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500" b="1" dirty="0"/>
              <a:t>WI DRIVER OR </a:t>
            </a:r>
          </a:p>
          <a:p>
            <a:pPr algn="ctr"/>
            <a:r>
              <a:rPr lang="es-ES" sz="1500" b="1" dirty="0"/>
              <a:t>WI STATE ID RECEIPT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18374" y="2412469"/>
            <a:ext cx="178435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00" b="1" dirty="0"/>
              <a:t>U.S. PASSPORT BOOK OR CARD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17607" y="2418349"/>
            <a:ext cx="149667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500" b="1" dirty="0"/>
              <a:t>U.S. UNIFORMED SERVICES</a:t>
            </a: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26499">
            <a:off x="5118047" y="793771"/>
            <a:ext cx="1064176" cy="163002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591" y="5314091"/>
            <a:ext cx="1871524" cy="1284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5274067" y="5638236"/>
            <a:ext cx="127299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500" b="1" dirty="0"/>
              <a:t>VETERAN AFFAIRS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C0C1004-12ED-49EC-B768-47B2BD966EF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477" y="5155631"/>
            <a:ext cx="2144106" cy="134871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3ADA338-EB58-4A12-8FB1-A3AE84E9834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7" y="4733379"/>
            <a:ext cx="2655012" cy="203625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534C6B2-A9C1-46B0-9B60-38133C05A0B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2106" y="3174249"/>
            <a:ext cx="1260514" cy="196521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E50C969-C6FC-4F92-BD3F-558D02504D2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083" y="3024430"/>
            <a:ext cx="2256500" cy="142202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90DCA27-FFD3-48A8-AE53-D151B1C7D3D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59" y="1135089"/>
            <a:ext cx="2055284" cy="128897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CB1D8982-9EF7-4462-B708-7A95744D061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788" y="988579"/>
            <a:ext cx="2180653" cy="137833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93016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4"/>
          <p:cNvSpPr>
            <a:spLocks noGrp="1" noChangeArrowheads="1"/>
          </p:cNvSpPr>
          <p:nvPr>
            <p:ph type="title"/>
          </p:nvPr>
        </p:nvSpPr>
        <p:spPr>
          <a:xfrm rot="19001294">
            <a:off x="819150" y="1727200"/>
            <a:ext cx="5651500" cy="1206500"/>
          </a:xfrm>
        </p:spPr>
        <p:txBody>
          <a:bodyPr/>
          <a:lstStyle/>
          <a:p>
            <a:pPr eaLnBrk="1" hangingPunct="1">
              <a:defRPr/>
            </a:pPr>
            <a:br>
              <a:rPr sz="4000" b="1" cap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</a:br>
            <a:r>
              <a:rPr lang="en-US" sz="4400" b="1" cap="none" dirty="0">
                <a:solidFill>
                  <a:srgbClr val="D21A21"/>
                </a:solidFill>
                <a:latin typeface="Franklin Gothic Medium" panose="020B0603020102020204" pitchFamily="34" charset="0"/>
                <a:ea typeface="ＭＳ Ｐゴシック" pitchFamily="-65" charset="-128"/>
                <a:cs typeface="ＭＳ Ｐゴシック" pitchFamily="-65" charset="-128"/>
              </a:rPr>
              <a:t>REGISTRATION &amp; </a:t>
            </a:r>
            <a:br>
              <a:rPr lang="en-US" sz="4400" b="1" cap="none" dirty="0">
                <a:solidFill>
                  <a:srgbClr val="D21A21"/>
                </a:solidFill>
                <a:latin typeface="Franklin Gothic Medium" panose="020B0603020102020204" pitchFamily="34" charset="0"/>
                <a:ea typeface="ＭＳ Ｐゴシック" pitchFamily="-65" charset="-128"/>
                <a:cs typeface="ＭＳ Ｐゴシック" pitchFamily="-65" charset="-128"/>
              </a:rPr>
            </a:br>
            <a:r>
              <a:rPr lang="en-US" sz="4400" b="1" cap="none" dirty="0">
                <a:solidFill>
                  <a:srgbClr val="D21A21"/>
                </a:solidFill>
                <a:latin typeface="Franklin Gothic Medium" panose="020B0603020102020204" pitchFamily="34" charset="0"/>
                <a:ea typeface="ＭＳ Ｐゴシック" pitchFamily="-65" charset="-128"/>
                <a:cs typeface="ＭＳ Ｐゴシック" pitchFamily="-65" charset="-128"/>
              </a:rPr>
              <a:t>PROOF OF RESIDENCE</a:t>
            </a:r>
          </a:p>
        </p:txBody>
      </p:sp>
      <p:sp>
        <p:nvSpPr>
          <p:cNvPr id="48131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</p:spPr>
        <p:txBody>
          <a:bodyPr/>
          <a:lstStyle/>
          <a:p>
            <a:fld id="{B60032C4-4163-D24E-9D40-5F95DA80E758}" type="slidenum">
              <a:rPr lang="en-US">
                <a:solidFill>
                  <a:schemeClr val="tx1"/>
                </a:solidFill>
              </a:rPr>
              <a:pPr/>
              <a:t>16</a:t>
            </a:fld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"/>
          <p:cNvSpPr>
            <a:spLocks noGrp="1" noChangeArrowheads="1"/>
          </p:cNvSpPr>
          <p:nvPr>
            <p:ph idx="1"/>
          </p:nvPr>
        </p:nvSpPr>
        <p:spPr>
          <a:xfrm>
            <a:off x="0" y="1661968"/>
            <a:ext cx="7578725" cy="693738"/>
          </a:xfrm>
        </p:spPr>
        <p:txBody>
          <a:bodyPr/>
          <a:lstStyle/>
          <a:p>
            <a:pPr eaLnBrk="1" hangingPunct="1">
              <a:buFont typeface="Wingdings" pitchFamily="-65" charset="2"/>
              <a:buNone/>
            </a:pPr>
            <a:r>
              <a:rPr lang="en-US" sz="2000" dirty="0">
                <a:solidFill>
                  <a:srgbClr val="909090"/>
                </a:solidFill>
                <a:latin typeface="Skolar Basic Rg" pitchFamily="50" charset="0"/>
              </a:rPr>
              <a:t>  </a:t>
            </a:r>
            <a:r>
              <a:rPr lang="en-US" sz="2800" dirty="0">
                <a:solidFill>
                  <a:srgbClr val="909090"/>
                </a:solidFill>
                <a:latin typeface="Skolar Basic Rg" pitchFamily="50" charset="0"/>
              </a:rPr>
              <a:t>WHO NEEDS TO REGISTER?</a:t>
            </a:r>
            <a:endParaRPr lang="en-US" dirty="0">
              <a:solidFill>
                <a:srgbClr val="909090"/>
              </a:solidFill>
              <a:latin typeface="Skolar Basic Rg" pitchFamily="50" charset="0"/>
            </a:endParaRPr>
          </a:p>
        </p:txBody>
      </p:sp>
      <p:sp>
        <p:nvSpPr>
          <p:cNvPr id="50179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</p:spPr>
        <p:txBody>
          <a:bodyPr/>
          <a:lstStyle/>
          <a:p>
            <a:fld id="{BD9F3BB6-474C-7A4E-9734-2D2F7939F84D}" type="slidenum">
              <a:rPr lang="en-US">
                <a:solidFill>
                  <a:srgbClr val="000000"/>
                </a:solidFill>
              </a:rPr>
              <a:pPr/>
              <a:t>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0492" name="Rectangle 3"/>
          <p:cNvSpPr>
            <a:spLocks noChangeArrowheads="1"/>
          </p:cNvSpPr>
          <p:nvPr/>
        </p:nvSpPr>
        <p:spPr bwMode="auto">
          <a:xfrm>
            <a:off x="-368135" y="2510086"/>
            <a:ext cx="7867650" cy="197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866775" lvl="1" indent="-577850">
              <a:spcBef>
                <a:spcPct val="20000"/>
              </a:spcBef>
              <a:buClr>
                <a:srgbClr val="FF8000"/>
              </a:buClr>
              <a:buFont typeface="Wingdings" pitchFamily="-65" charset="2"/>
              <a:buChar char="§"/>
            </a:pPr>
            <a:r>
              <a:rPr lang="en-US" sz="2800" dirty="0">
                <a:solidFill>
                  <a:srgbClr val="909090"/>
                </a:solidFill>
                <a:latin typeface="Skolar Basic Rg" pitchFamily="50" charset="0"/>
              </a:rPr>
              <a:t>First time voters</a:t>
            </a:r>
          </a:p>
          <a:p>
            <a:pPr marL="866775" lvl="1" indent="-577850">
              <a:spcBef>
                <a:spcPct val="20000"/>
              </a:spcBef>
              <a:buClr>
                <a:srgbClr val="FF8000"/>
              </a:buClr>
              <a:buFont typeface="Wingdings" pitchFamily="-65" charset="2"/>
              <a:buChar char="§"/>
            </a:pPr>
            <a:r>
              <a:rPr lang="en-US" sz="2800" dirty="0">
                <a:solidFill>
                  <a:srgbClr val="909090"/>
                </a:solidFill>
                <a:latin typeface="Skolar Basic Rg" pitchFamily="50" charset="0"/>
              </a:rPr>
              <a:t>If you moved</a:t>
            </a:r>
          </a:p>
          <a:p>
            <a:pPr marL="866775" lvl="1" indent="-577850">
              <a:spcBef>
                <a:spcPct val="20000"/>
              </a:spcBef>
              <a:buClr>
                <a:srgbClr val="FF8000"/>
              </a:buClr>
              <a:buFont typeface="Wingdings" pitchFamily="-65" charset="2"/>
              <a:buChar char="§"/>
            </a:pPr>
            <a:r>
              <a:rPr lang="en-US" sz="2800" dirty="0">
                <a:solidFill>
                  <a:srgbClr val="909090"/>
                </a:solidFill>
                <a:latin typeface="Skolar Basic Rg" pitchFamily="50" charset="0"/>
              </a:rPr>
              <a:t>If you changed your name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93856"/>
            <a:ext cx="7824788" cy="1171575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b="1" cap="none" dirty="0">
                <a:solidFill>
                  <a:srgbClr val="909090"/>
                </a:solidFill>
                <a:latin typeface="Franklin Gothic Medium" panose="020B0603020102020204" pitchFamily="34" charset="0"/>
              </a:rPr>
              <a:t>-</a:t>
            </a:r>
            <a:r>
              <a:rPr lang="en-US" sz="4800" b="1" cap="none" dirty="0">
                <a:solidFill>
                  <a:srgbClr val="D21A21"/>
                </a:solidFill>
                <a:latin typeface="Franklin Gothic Medium" panose="020B0603020102020204" pitchFamily="34" charset="0"/>
              </a:rPr>
              <a:t>REGISTRATION &amp; </a:t>
            </a:r>
            <a:br>
              <a:rPr lang="en-US" sz="4800" b="1" cap="none" dirty="0">
                <a:solidFill>
                  <a:srgbClr val="D21A21"/>
                </a:solidFill>
                <a:latin typeface="Franklin Gothic Medium" panose="020B0603020102020204" pitchFamily="34" charset="0"/>
              </a:rPr>
            </a:br>
            <a:r>
              <a:rPr lang="en-US" sz="1200" b="1" cap="none" dirty="0">
                <a:solidFill>
                  <a:srgbClr val="D21A21"/>
                </a:solidFill>
                <a:latin typeface="Franklin Gothic Medium" panose="020B0603020102020204" pitchFamily="34" charset="0"/>
              </a:rPr>
              <a:t>      </a:t>
            </a:r>
            <a:r>
              <a:rPr lang="en-US" sz="4800" b="1" cap="none" dirty="0">
                <a:solidFill>
                  <a:srgbClr val="D21A21"/>
                </a:solidFill>
                <a:latin typeface="Franklin Gothic Medium" panose="020B0603020102020204" pitchFamily="34" charset="0"/>
              </a:rPr>
              <a:t>PROOF OF RESIDENCE</a:t>
            </a:r>
            <a:r>
              <a:rPr lang="en-US" sz="4800" b="1" cap="none" dirty="0">
                <a:solidFill>
                  <a:srgbClr val="909090"/>
                </a:solidFill>
                <a:latin typeface="Franklin Gothic Medium" panose="020B0603020102020204" pitchFamily="34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25655983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"/>
          <p:cNvSpPr>
            <a:spLocks noGrp="1" noChangeArrowheads="1"/>
          </p:cNvSpPr>
          <p:nvPr>
            <p:ph idx="1"/>
          </p:nvPr>
        </p:nvSpPr>
        <p:spPr>
          <a:xfrm>
            <a:off x="147752" y="1555089"/>
            <a:ext cx="7578725" cy="3598801"/>
          </a:xfrm>
        </p:spPr>
        <p:txBody>
          <a:bodyPr/>
          <a:lstStyle/>
          <a:p>
            <a:pPr eaLnBrk="1" hangingPunct="1">
              <a:buFont typeface="Wingdings" pitchFamily="-65" charset="2"/>
              <a:buNone/>
            </a:pPr>
            <a:r>
              <a:rPr lang="en-US" sz="2800" dirty="0">
                <a:solidFill>
                  <a:srgbClr val="909090"/>
                </a:solidFill>
                <a:latin typeface="Skolar Basic Rg" pitchFamily="50" charset="0"/>
                <a:hlinkClick r:id="rId3"/>
              </a:rPr>
              <a:t>HTTPS://MYVOTE.WI.GOV</a:t>
            </a:r>
            <a:endParaRPr lang="en-US" sz="2800" dirty="0">
              <a:solidFill>
                <a:srgbClr val="909090"/>
              </a:solidFill>
              <a:latin typeface="Skolar Basic Rg" pitchFamily="50" charset="0"/>
            </a:endParaRPr>
          </a:p>
          <a:p>
            <a:pPr eaLnBrk="1" hangingPunct="1">
              <a:buFont typeface="Wingdings" pitchFamily="-65" charset="2"/>
              <a:buNone/>
            </a:pPr>
            <a:endParaRPr lang="en-US" sz="4800" dirty="0">
              <a:solidFill>
                <a:srgbClr val="909090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50179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</p:spPr>
        <p:txBody>
          <a:bodyPr/>
          <a:lstStyle/>
          <a:p>
            <a:fld id="{BD9F3BB6-474C-7A4E-9734-2D2F7939F84D}" type="slidenum">
              <a:rPr lang="en-US">
                <a:solidFill>
                  <a:srgbClr val="000000"/>
                </a:solidFill>
              </a:rPr>
              <a:pPr/>
              <a:t>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0492" name="Rectangle 3"/>
          <p:cNvSpPr>
            <a:spLocks noChangeArrowheads="1"/>
          </p:cNvSpPr>
          <p:nvPr/>
        </p:nvSpPr>
        <p:spPr bwMode="auto">
          <a:xfrm>
            <a:off x="671513" y="2605088"/>
            <a:ext cx="7867650" cy="197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742950" lvl="1" indent="-285750">
              <a:spcBef>
                <a:spcPct val="20000"/>
              </a:spcBef>
              <a:buClr>
                <a:srgbClr val="FF8000"/>
              </a:buClr>
              <a:buFont typeface="Wingdings" pitchFamily="-65" charset="2"/>
              <a:buChar char="§"/>
            </a:pPr>
            <a:endParaRPr lang="en-US" sz="2800" dirty="0">
              <a:solidFill>
                <a:srgbClr val="909090"/>
              </a:solidFill>
              <a:latin typeface="Skolar Basic Rg" pitchFamily="50" charset="0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93858"/>
            <a:ext cx="7824788" cy="1171575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b="1" cap="none" dirty="0">
                <a:solidFill>
                  <a:srgbClr val="909090"/>
                </a:solidFill>
                <a:latin typeface="Franklin Gothic Medium" panose="020B0603020102020204" pitchFamily="34" charset="0"/>
              </a:rPr>
              <a:t>-</a:t>
            </a:r>
            <a:r>
              <a:rPr lang="en-US" sz="4800" b="1" cap="none" dirty="0">
                <a:solidFill>
                  <a:srgbClr val="D21A21"/>
                </a:solidFill>
                <a:latin typeface="Franklin Gothic Medium" panose="020B0603020102020204" pitchFamily="34" charset="0"/>
              </a:rPr>
              <a:t>REGISTRATION &amp; </a:t>
            </a:r>
            <a:br>
              <a:rPr lang="en-US" sz="4800" b="1" cap="none" dirty="0">
                <a:solidFill>
                  <a:srgbClr val="D21A21"/>
                </a:solidFill>
                <a:latin typeface="Franklin Gothic Medium" panose="020B0603020102020204" pitchFamily="34" charset="0"/>
              </a:rPr>
            </a:br>
            <a:r>
              <a:rPr lang="en-US" sz="1200" b="1" cap="none" dirty="0">
                <a:solidFill>
                  <a:srgbClr val="D21A21"/>
                </a:solidFill>
                <a:latin typeface="Franklin Gothic Medium" panose="020B0603020102020204" pitchFamily="34" charset="0"/>
              </a:rPr>
              <a:t>      </a:t>
            </a:r>
            <a:r>
              <a:rPr lang="en-US" sz="4800" b="1" cap="none" dirty="0">
                <a:solidFill>
                  <a:srgbClr val="D21A21"/>
                </a:solidFill>
                <a:latin typeface="Franklin Gothic Medium" panose="020B0603020102020204" pitchFamily="34" charset="0"/>
              </a:rPr>
              <a:t>PROOF OF RESIDENCE</a:t>
            </a:r>
            <a:r>
              <a:rPr lang="en-US" sz="4800" b="1" cap="none" dirty="0">
                <a:solidFill>
                  <a:srgbClr val="909090"/>
                </a:solidFill>
                <a:latin typeface="Franklin Gothic Medium" panose="020B0603020102020204" pitchFamily="34" charset="0"/>
              </a:rPr>
              <a:t>-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725FEB-52B6-492D-9EEC-5CEBB76C93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385" y="2006353"/>
            <a:ext cx="6577230" cy="454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0895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</p:spPr>
        <p:txBody>
          <a:bodyPr/>
          <a:lstStyle/>
          <a:p>
            <a:fld id="{9ABB4C1A-9174-CC4A-9DC6-D88C10C33E5A}" type="slidenum">
              <a:rPr lang="en-US">
                <a:solidFill>
                  <a:schemeClr val="tx1"/>
                </a:solidFill>
              </a:rPr>
              <a:pPr/>
              <a:t>19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49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90757"/>
            <a:ext cx="7824788" cy="1171575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b="1" cap="none" dirty="0">
                <a:solidFill>
                  <a:srgbClr val="909090"/>
                </a:solidFill>
                <a:latin typeface="Franklin Gothic Medium" panose="020B0603020102020204" pitchFamily="34" charset="0"/>
              </a:rPr>
              <a:t>-</a:t>
            </a:r>
            <a:r>
              <a:rPr lang="en-US" sz="4800" b="1" cap="none" dirty="0">
                <a:solidFill>
                  <a:srgbClr val="D21A21"/>
                </a:solidFill>
                <a:latin typeface="Franklin Gothic Medium" panose="020B0603020102020204" pitchFamily="34" charset="0"/>
              </a:rPr>
              <a:t>REGISTRATION &amp; </a:t>
            </a:r>
            <a:br>
              <a:rPr lang="en-US" sz="4800" b="1" cap="none" dirty="0">
                <a:solidFill>
                  <a:srgbClr val="D21A21"/>
                </a:solidFill>
                <a:latin typeface="Franklin Gothic Medium" panose="020B0603020102020204" pitchFamily="34" charset="0"/>
              </a:rPr>
            </a:br>
            <a:r>
              <a:rPr lang="en-US" sz="1200" b="1" cap="none" dirty="0">
                <a:solidFill>
                  <a:srgbClr val="D21A21"/>
                </a:solidFill>
                <a:latin typeface="Franklin Gothic Medium" panose="020B0603020102020204" pitchFamily="34" charset="0"/>
              </a:rPr>
              <a:t>      </a:t>
            </a:r>
            <a:r>
              <a:rPr lang="en-US" sz="4800" b="1" cap="none" dirty="0">
                <a:solidFill>
                  <a:srgbClr val="D21A21"/>
                </a:solidFill>
                <a:latin typeface="Franklin Gothic Medium" panose="020B0603020102020204" pitchFamily="34" charset="0"/>
              </a:rPr>
              <a:t>PROOF OF RESIDENCE</a:t>
            </a:r>
            <a:r>
              <a:rPr lang="en-US" sz="4800" b="1" cap="none" dirty="0">
                <a:solidFill>
                  <a:srgbClr val="909090"/>
                </a:solidFill>
                <a:latin typeface="Franklin Gothic Medium" panose="020B0603020102020204" pitchFamily="34" charset="0"/>
              </a:rPr>
              <a:t>-</a:t>
            </a:r>
          </a:p>
        </p:txBody>
      </p:sp>
      <p:sp>
        <p:nvSpPr>
          <p:cNvPr id="5222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786523"/>
            <a:ext cx="8896865" cy="3265488"/>
          </a:xfrm>
        </p:spPr>
        <p:txBody>
          <a:bodyPr/>
          <a:lstStyle/>
          <a:p>
            <a:pPr marL="0" indent="0" eaLnBrk="1" hangingPunct="1">
              <a:buClr>
                <a:srgbClr val="893419"/>
              </a:buClr>
            </a:pPr>
            <a:r>
              <a:rPr lang="en-US" sz="2800" dirty="0">
                <a:solidFill>
                  <a:srgbClr val="909090"/>
                </a:solidFill>
                <a:latin typeface="Skolar Basic Rg" pitchFamily="50" charset="0"/>
              </a:rPr>
              <a:t>HOW TO REGISTER:</a:t>
            </a:r>
          </a:p>
          <a:p>
            <a:pPr lvl="1" eaLnBrk="1" hangingPunct="1">
              <a:buClr>
                <a:srgbClr val="FF8000"/>
              </a:buClr>
              <a:buSzPct val="75000"/>
            </a:pPr>
            <a:r>
              <a:rPr lang="en-US" sz="3000" dirty="0">
                <a:solidFill>
                  <a:srgbClr val="909090"/>
                </a:solidFill>
                <a:latin typeface="Skolar Basic Rg" pitchFamily="50" charset="0"/>
              </a:rPr>
              <a:t>    </a:t>
            </a:r>
            <a:r>
              <a:rPr lang="en-US" sz="2400" dirty="0">
                <a:solidFill>
                  <a:srgbClr val="909090"/>
                </a:solidFill>
                <a:latin typeface="Skolar Basic Rg" pitchFamily="50" charset="0"/>
              </a:rPr>
              <a:t>By Mail- </a:t>
            </a:r>
            <a:r>
              <a:rPr lang="en-US" sz="2400" i="1" dirty="0">
                <a:solidFill>
                  <a:srgbClr val="909090"/>
                </a:solidFill>
                <a:latin typeface="Skolar Basic Rg" pitchFamily="50" charset="0"/>
              </a:rPr>
              <a:t>Postmark by 3</a:t>
            </a:r>
            <a:r>
              <a:rPr lang="en-US" sz="2400" i="1" baseline="30000" dirty="0">
                <a:solidFill>
                  <a:srgbClr val="909090"/>
                </a:solidFill>
                <a:latin typeface="Skolar Basic Rg" pitchFamily="50" charset="0"/>
              </a:rPr>
              <a:t>rd</a:t>
            </a:r>
            <a:r>
              <a:rPr lang="en-US" sz="2400" i="1" dirty="0">
                <a:solidFill>
                  <a:srgbClr val="909090"/>
                </a:solidFill>
                <a:latin typeface="Skolar Basic Rg" pitchFamily="50" charset="0"/>
              </a:rPr>
              <a:t> Wednesday before Election Day</a:t>
            </a:r>
          </a:p>
          <a:p>
            <a:pPr lvl="1" eaLnBrk="1" hangingPunct="1">
              <a:buClr>
                <a:srgbClr val="FF8000"/>
              </a:buClr>
            </a:pPr>
            <a:r>
              <a:rPr lang="en-US" sz="2400" dirty="0">
                <a:solidFill>
                  <a:srgbClr val="909090"/>
                </a:solidFill>
                <a:latin typeface="Skolar Basic Rg" pitchFamily="50" charset="0"/>
              </a:rPr>
              <a:t>     Register Online until 3</a:t>
            </a:r>
            <a:r>
              <a:rPr lang="en-US" sz="2400" baseline="30000" dirty="0">
                <a:solidFill>
                  <a:srgbClr val="909090"/>
                </a:solidFill>
                <a:latin typeface="Skolar Basic Rg" pitchFamily="50" charset="0"/>
              </a:rPr>
              <a:t>rd</a:t>
            </a:r>
            <a:r>
              <a:rPr lang="en-US" sz="2400" dirty="0">
                <a:solidFill>
                  <a:srgbClr val="909090"/>
                </a:solidFill>
                <a:latin typeface="Skolar Basic Rg" pitchFamily="50" charset="0"/>
              </a:rPr>
              <a:t> Wednesday before Election Day</a:t>
            </a:r>
            <a:endParaRPr lang="en-US" sz="2400" i="1" dirty="0">
              <a:solidFill>
                <a:srgbClr val="909090"/>
              </a:solidFill>
              <a:latin typeface="Skolar Basic Rg" pitchFamily="50" charset="0"/>
            </a:endParaRPr>
          </a:p>
          <a:p>
            <a:pPr lvl="1" eaLnBrk="1" hangingPunct="1">
              <a:buClr>
                <a:srgbClr val="FF8000"/>
              </a:buClr>
            </a:pPr>
            <a:r>
              <a:rPr lang="en-US" sz="2400" dirty="0">
                <a:solidFill>
                  <a:srgbClr val="909090"/>
                </a:solidFill>
                <a:latin typeface="Skolar Basic Rg" pitchFamily="50" charset="0"/>
              </a:rPr>
              <a:t>     Municipal Clerk’</a:t>
            </a:r>
            <a:r>
              <a:rPr lang="en-US" altLang="ja-JP" sz="2400" dirty="0">
                <a:solidFill>
                  <a:srgbClr val="909090"/>
                </a:solidFill>
                <a:latin typeface="Skolar Basic Rg" pitchFamily="50" charset="0"/>
              </a:rPr>
              <a:t>s Office through the Friday before Election</a:t>
            </a:r>
            <a:endParaRPr lang="en-US" altLang="ja-JP" sz="2400" i="1" dirty="0">
              <a:solidFill>
                <a:srgbClr val="909090"/>
              </a:solidFill>
              <a:latin typeface="Skolar Basic Rg" pitchFamily="50" charset="0"/>
            </a:endParaRPr>
          </a:p>
          <a:p>
            <a:pPr lvl="1" eaLnBrk="1" hangingPunct="1">
              <a:buClr>
                <a:srgbClr val="FF8000"/>
              </a:buClr>
            </a:pPr>
            <a:r>
              <a:rPr lang="en-US" sz="2400" dirty="0">
                <a:solidFill>
                  <a:srgbClr val="909090"/>
                </a:solidFill>
                <a:latin typeface="Skolar Basic Rg" pitchFamily="50" charset="0"/>
              </a:rPr>
              <a:t>     At the Polling Place on Election Day</a:t>
            </a:r>
          </a:p>
          <a:p>
            <a:pPr lvl="1" eaLnBrk="1" hangingPunct="1">
              <a:buClr>
                <a:srgbClr val="FF8000"/>
              </a:buClr>
            </a:pPr>
            <a:endParaRPr lang="en-US" sz="1200" i="1" dirty="0">
              <a:solidFill>
                <a:srgbClr val="909090"/>
              </a:solidFill>
              <a:latin typeface="Skolar Basic Rg" pitchFamily="50" charset="0"/>
            </a:endParaRPr>
          </a:p>
          <a:p>
            <a:pPr lvl="1" eaLnBrk="1" hangingPunct="1">
              <a:buClr>
                <a:srgbClr val="FF8000"/>
              </a:buClr>
            </a:pPr>
            <a:r>
              <a:rPr lang="en-US" sz="2400" b="1" i="1" dirty="0">
                <a:solidFill>
                  <a:srgbClr val="909090"/>
                </a:solidFill>
                <a:latin typeface="Skolar Basic Rg" pitchFamily="50" charset="0"/>
              </a:rPr>
              <a:t>CAN NO LONGER REGISTER TO VOTE WITH A SPECIAL REGISTRATION DEPUTY WHO VERIFIES POR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113472" y="156085"/>
            <a:ext cx="7521575" cy="549275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b="1" cap="none" dirty="0">
                <a:solidFill>
                  <a:srgbClr val="909090"/>
                </a:solidFill>
                <a:latin typeface="Franklin Gothic Medium" panose="020B0603020102020204" pitchFamily="34" charset="0"/>
              </a:rPr>
              <a:t>-</a:t>
            </a:r>
            <a:r>
              <a:rPr lang="en-US" sz="4800" b="1" cap="none" dirty="0">
                <a:solidFill>
                  <a:srgbClr val="D21A21"/>
                </a:solidFill>
                <a:latin typeface="Franklin Gothic Medium" panose="020B0603020102020204" pitchFamily="34" charset="0"/>
              </a:rPr>
              <a:t>PRESENTATION OUTLINE</a:t>
            </a:r>
            <a:r>
              <a:rPr lang="en-US" sz="4800" b="1" cap="none" dirty="0">
                <a:solidFill>
                  <a:srgbClr val="909090"/>
                </a:solidFill>
                <a:latin typeface="Franklin Gothic Medium" panose="020B0603020102020204" pitchFamily="34" charset="0"/>
              </a:rPr>
              <a:t>-</a:t>
            </a:r>
          </a:p>
        </p:txBody>
      </p:sp>
      <p:sp>
        <p:nvSpPr>
          <p:cNvPr id="19459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</p:spPr>
        <p:txBody>
          <a:bodyPr/>
          <a:lstStyle/>
          <a:p>
            <a:fld id="{37876D63-E270-544D-97C2-5AC69461841E}" type="slidenum">
              <a:rPr lang="en-US">
                <a:solidFill>
                  <a:schemeClr val="tx1"/>
                </a:solidFill>
              </a:rPr>
              <a:pPr/>
              <a:t>2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00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27200" y="1148977"/>
            <a:ext cx="6617353" cy="3503613"/>
          </a:xfrm>
        </p:spPr>
        <p:txBody>
          <a:bodyPr/>
          <a:lstStyle/>
          <a:p>
            <a:pPr marL="625475" lvl="1" indent="-625475" eaLnBrk="1" hangingPunct="1">
              <a:lnSpc>
                <a:spcPct val="120000"/>
              </a:lnSpc>
              <a:buClr>
                <a:srgbClr val="FF8000"/>
              </a:buClr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rgbClr val="909090"/>
                </a:solidFill>
                <a:latin typeface="Skolar Basic Rg" pitchFamily="50" charset="0"/>
              </a:rPr>
              <a:t>Voter Eligibility</a:t>
            </a:r>
          </a:p>
          <a:p>
            <a:pPr marL="625475" lvl="1" indent="-625475" eaLnBrk="1" hangingPunct="1">
              <a:lnSpc>
                <a:spcPct val="120000"/>
              </a:lnSpc>
              <a:buClr>
                <a:srgbClr val="FF8000"/>
              </a:buClr>
            </a:pPr>
            <a:r>
              <a:rPr lang="en-US" sz="2600" dirty="0">
                <a:solidFill>
                  <a:srgbClr val="909090"/>
                </a:solidFill>
                <a:latin typeface="Skolar Basic Rg" pitchFamily="50" charset="0"/>
              </a:rPr>
              <a:t>Acceptable Photo ID</a:t>
            </a:r>
          </a:p>
          <a:p>
            <a:pPr marL="625475" lvl="1" indent="-625475" eaLnBrk="1" hangingPunct="1">
              <a:lnSpc>
                <a:spcPct val="120000"/>
              </a:lnSpc>
              <a:buClr>
                <a:srgbClr val="FF8000"/>
              </a:buClr>
            </a:pPr>
            <a:r>
              <a:rPr lang="en-US" sz="2600" dirty="0">
                <a:solidFill>
                  <a:srgbClr val="909090"/>
                </a:solidFill>
                <a:latin typeface="Skolar Basic Rg" pitchFamily="50" charset="0"/>
              </a:rPr>
              <a:t>Registration and Proof of Residence</a:t>
            </a:r>
          </a:p>
          <a:p>
            <a:pPr marL="625475" lvl="1" indent="-625475" eaLnBrk="1" hangingPunct="1">
              <a:lnSpc>
                <a:spcPct val="120000"/>
              </a:lnSpc>
              <a:buClr>
                <a:srgbClr val="FF8000"/>
              </a:buClr>
            </a:pPr>
            <a:r>
              <a:rPr lang="en-US" sz="2600" dirty="0">
                <a:solidFill>
                  <a:srgbClr val="909090"/>
                </a:solidFill>
                <a:latin typeface="Skolar Basic Rg" pitchFamily="50" charset="0"/>
              </a:rPr>
              <a:t>Absentee Voting</a:t>
            </a:r>
          </a:p>
          <a:p>
            <a:pPr marL="625475" lvl="1" indent="-625475" eaLnBrk="1" hangingPunct="1">
              <a:lnSpc>
                <a:spcPct val="120000"/>
              </a:lnSpc>
              <a:buClr>
                <a:srgbClr val="FF8000"/>
              </a:buClr>
            </a:pPr>
            <a:r>
              <a:rPr lang="en-US" sz="2600" dirty="0">
                <a:solidFill>
                  <a:srgbClr val="909090"/>
                </a:solidFill>
                <a:latin typeface="Skolar Basic Rg" pitchFamily="50" charset="0"/>
              </a:rPr>
              <a:t>Election Day Voting</a:t>
            </a:r>
          </a:p>
          <a:p>
            <a:pPr marL="0" indent="0" eaLnBrk="1" hangingPunct="1">
              <a:lnSpc>
                <a:spcPct val="90000"/>
              </a:lnSpc>
              <a:buClr>
                <a:srgbClr val="893419"/>
              </a:buClr>
              <a:buFont typeface="Wingdings" pitchFamily="-65" charset="2"/>
              <a:buChar char="§"/>
            </a:pPr>
            <a:endParaRPr lang="en-US" sz="2800" dirty="0">
              <a:solidFill>
                <a:srgbClr val="3E1F00"/>
              </a:solidFill>
            </a:endParaRPr>
          </a:p>
          <a:p>
            <a:pPr marL="0" indent="0" eaLnBrk="1" hangingPunct="1">
              <a:lnSpc>
                <a:spcPct val="90000"/>
              </a:lnSpc>
              <a:buClr>
                <a:srgbClr val="893419"/>
              </a:buClr>
              <a:buFont typeface="Wingdings" pitchFamily="-65" charset="2"/>
              <a:buChar char="§"/>
            </a:pPr>
            <a:endParaRPr lang="en-US" sz="2800" dirty="0">
              <a:solidFill>
                <a:srgbClr val="3E1F00"/>
              </a:solidFill>
            </a:endParaRPr>
          </a:p>
          <a:p>
            <a:pPr marL="0" indent="0" eaLnBrk="1" hangingPunct="1">
              <a:lnSpc>
                <a:spcPct val="90000"/>
              </a:lnSpc>
              <a:buClr>
                <a:srgbClr val="893419"/>
              </a:buClr>
              <a:buFont typeface="Wingdings" pitchFamily="-65" charset="2"/>
              <a:buChar char="§"/>
            </a:pPr>
            <a:endParaRPr lang="en-US" sz="2800" dirty="0">
              <a:solidFill>
                <a:srgbClr val="3E1F00"/>
              </a:solidFill>
            </a:endParaRPr>
          </a:p>
          <a:p>
            <a:pPr marL="0" indent="0" eaLnBrk="1" hangingPunct="1">
              <a:lnSpc>
                <a:spcPct val="90000"/>
              </a:lnSpc>
              <a:buClr>
                <a:srgbClr val="893419"/>
              </a:buClr>
              <a:buFont typeface="Wingdings" pitchFamily="-65" charset="2"/>
              <a:buChar char="§"/>
            </a:pPr>
            <a:endParaRPr lang="en-US" sz="2800" dirty="0">
              <a:solidFill>
                <a:srgbClr val="3E1F00"/>
              </a:solidFill>
              <a:latin typeface="Arial" pitchFamily="-65" charset="0"/>
            </a:endParaRPr>
          </a:p>
        </p:txBody>
      </p:sp>
      <p:sp>
        <p:nvSpPr>
          <p:cNvPr id="4106" name="Rectangle 3"/>
          <p:cNvSpPr>
            <a:spLocks noChangeArrowheads="1"/>
          </p:cNvSpPr>
          <p:nvPr/>
        </p:nvSpPr>
        <p:spPr bwMode="auto">
          <a:xfrm>
            <a:off x="877888" y="5178425"/>
            <a:ext cx="746125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280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39346">
            <a:off x="6222028" y="1969846"/>
            <a:ext cx="2380215" cy="365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"/>
          <p:cNvSpPr>
            <a:spLocks noGrp="1" noChangeArrowheads="1"/>
          </p:cNvSpPr>
          <p:nvPr>
            <p:ph idx="1"/>
          </p:nvPr>
        </p:nvSpPr>
        <p:spPr>
          <a:xfrm>
            <a:off x="-98341" y="1670718"/>
            <a:ext cx="7578725" cy="693738"/>
          </a:xfrm>
        </p:spPr>
        <p:txBody>
          <a:bodyPr/>
          <a:lstStyle/>
          <a:p>
            <a:pPr eaLnBrk="1" hangingPunct="1">
              <a:buFont typeface="Wingdings" pitchFamily="-65" charset="2"/>
              <a:buNone/>
            </a:pPr>
            <a:r>
              <a:rPr lang="en-US" sz="2800" dirty="0">
                <a:solidFill>
                  <a:srgbClr val="909090"/>
                </a:solidFill>
                <a:latin typeface="Skolar Basic Rg" pitchFamily="50" charset="0"/>
              </a:rPr>
              <a:t>  PHOTO ID VERSUS PROOF OF RESIDENCE</a:t>
            </a:r>
            <a:r>
              <a:rPr lang="en-US" sz="3600" dirty="0">
                <a:solidFill>
                  <a:srgbClr val="909090"/>
                </a:solidFill>
                <a:latin typeface="Franklin Gothic Medium" panose="020B0603020102020204" pitchFamily="34" charset="0"/>
              </a:rPr>
              <a:t>:</a:t>
            </a:r>
            <a:endParaRPr lang="en-US" sz="2000" dirty="0">
              <a:solidFill>
                <a:srgbClr val="909090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50179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</p:spPr>
        <p:txBody>
          <a:bodyPr/>
          <a:lstStyle/>
          <a:p>
            <a:fld id="{BD9F3BB6-474C-7A4E-9734-2D2F7939F84D}" type="slidenum">
              <a:rPr lang="en-US">
                <a:solidFill>
                  <a:srgbClr val="000000"/>
                </a:solidFill>
              </a:rPr>
              <a:pPr/>
              <a:t>20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0492" name="Rectangle 3"/>
          <p:cNvSpPr>
            <a:spLocks noChangeArrowheads="1"/>
          </p:cNvSpPr>
          <p:nvPr/>
        </p:nvSpPr>
        <p:spPr bwMode="auto">
          <a:xfrm>
            <a:off x="-387266" y="2605088"/>
            <a:ext cx="7867650" cy="197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742950" lvl="1" indent="-285750">
              <a:spcBef>
                <a:spcPct val="20000"/>
              </a:spcBef>
              <a:buClr>
                <a:srgbClr val="FF8000"/>
              </a:buClr>
              <a:buFont typeface="Wingdings" pitchFamily="-65" charset="2"/>
              <a:buChar char="§"/>
            </a:pPr>
            <a:r>
              <a:rPr lang="en-US" sz="2800" dirty="0">
                <a:solidFill>
                  <a:srgbClr val="909090"/>
                </a:solidFill>
                <a:latin typeface="Skolar Basic Rg" pitchFamily="50" charset="0"/>
              </a:rPr>
              <a:t>    </a:t>
            </a:r>
            <a:r>
              <a:rPr lang="en-US" sz="2400" dirty="0">
                <a:solidFill>
                  <a:srgbClr val="909090"/>
                </a:solidFill>
                <a:latin typeface="Skolar Basic Rg" pitchFamily="50" charset="0"/>
              </a:rPr>
              <a:t>Proof of Residence documents prove your</a:t>
            </a:r>
            <a:br>
              <a:rPr lang="en-US" sz="2400" dirty="0">
                <a:solidFill>
                  <a:srgbClr val="909090"/>
                </a:solidFill>
                <a:latin typeface="Skolar Basic Rg" pitchFamily="50" charset="0"/>
              </a:rPr>
            </a:br>
            <a:r>
              <a:rPr lang="en-US" sz="2400" dirty="0">
                <a:solidFill>
                  <a:srgbClr val="909090"/>
                </a:solidFill>
                <a:latin typeface="Skolar Basic Rg" pitchFamily="50" charset="0"/>
              </a:rPr>
              <a:t>    address</a:t>
            </a:r>
          </a:p>
          <a:p>
            <a:pPr marL="742950" lvl="1" indent="-285750">
              <a:spcBef>
                <a:spcPct val="20000"/>
              </a:spcBef>
              <a:buClr>
                <a:srgbClr val="FF8000"/>
              </a:buClr>
              <a:buFont typeface="Wingdings" pitchFamily="-65" charset="2"/>
              <a:buChar char="§"/>
            </a:pPr>
            <a:r>
              <a:rPr lang="en-US" sz="2400" dirty="0">
                <a:solidFill>
                  <a:srgbClr val="909090"/>
                </a:solidFill>
                <a:latin typeface="Skolar Basic Rg" pitchFamily="50" charset="0"/>
              </a:rPr>
              <a:t>    Proof of Identification documents prove </a:t>
            </a:r>
            <a:br>
              <a:rPr lang="en-US" sz="2400" dirty="0">
                <a:solidFill>
                  <a:srgbClr val="909090"/>
                </a:solidFill>
                <a:latin typeface="Skolar Basic Rg" pitchFamily="50" charset="0"/>
              </a:rPr>
            </a:br>
            <a:r>
              <a:rPr lang="en-US" sz="2400" dirty="0">
                <a:solidFill>
                  <a:srgbClr val="909090"/>
                </a:solidFill>
                <a:latin typeface="Skolar Basic Rg" pitchFamily="50" charset="0"/>
              </a:rPr>
              <a:t>    who you are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93858"/>
            <a:ext cx="7824788" cy="1171575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b="1" cap="none" dirty="0">
                <a:solidFill>
                  <a:srgbClr val="909090"/>
                </a:solidFill>
                <a:latin typeface="Franklin Gothic Medium" panose="020B0603020102020204" pitchFamily="34" charset="0"/>
              </a:rPr>
              <a:t>-</a:t>
            </a:r>
            <a:r>
              <a:rPr lang="en-US" sz="4800" b="1" cap="none" dirty="0">
                <a:solidFill>
                  <a:srgbClr val="D21A21"/>
                </a:solidFill>
                <a:latin typeface="Franklin Gothic Medium" panose="020B0603020102020204" pitchFamily="34" charset="0"/>
              </a:rPr>
              <a:t>REGISTRATION &amp; </a:t>
            </a:r>
            <a:br>
              <a:rPr lang="en-US" sz="4800" b="1" cap="none" dirty="0">
                <a:solidFill>
                  <a:srgbClr val="D21A21"/>
                </a:solidFill>
                <a:latin typeface="Franklin Gothic Medium" panose="020B0603020102020204" pitchFamily="34" charset="0"/>
              </a:rPr>
            </a:br>
            <a:r>
              <a:rPr lang="en-US" sz="1200" b="1" cap="none" dirty="0">
                <a:solidFill>
                  <a:srgbClr val="D21A21"/>
                </a:solidFill>
                <a:latin typeface="Franklin Gothic Medium" panose="020B0603020102020204" pitchFamily="34" charset="0"/>
              </a:rPr>
              <a:t>      </a:t>
            </a:r>
            <a:r>
              <a:rPr lang="en-US" sz="4800" b="1" cap="none" dirty="0">
                <a:solidFill>
                  <a:srgbClr val="D21A21"/>
                </a:solidFill>
                <a:latin typeface="Franklin Gothic Medium" panose="020B0603020102020204" pitchFamily="34" charset="0"/>
              </a:rPr>
              <a:t>PROOF OF RESIDENCE</a:t>
            </a:r>
            <a:r>
              <a:rPr lang="en-US" sz="4800" b="1" cap="none" dirty="0">
                <a:solidFill>
                  <a:srgbClr val="909090"/>
                </a:solidFill>
                <a:latin typeface="Franklin Gothic Medium" panose="020B0603020102020204" pitchFamily="34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32950895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"/>
          <p:cNvSpPr>
            <a:spLocks noGrp="1" noChangeArrowheads="1"/>
          </p:cNvSpPr>
          <p:nvPr>
            <p:ph idx="1"/>
          </p:nvPr>
        </p:nvSpPr>
        <p:spPr>
          <a:xfrm>
            <a:off x="0" y="1490765"/>
            <a:ext cx="9144000" cy="3576535"/>
          </a:xfrm>
        </p:spPr>
        <p:txBody>
          <a:bodyPr/>
          <a:lstStyle/>
          <a:p>
            <a:pPr eaLnBrk="1" hangingPunct="1">
              <a:buFont typeface="Wingdings" pitchFamily="-65" charset="2"/>
              <a:buNone/>
            </a:pPr>
            <a:r>
              <a:rPr lang="en-US" sz="2800" dirty="0">
                <a:solidFill>
                  <a:srgbClr val="909090"/>
                </a:solidFill>
                <a:latin typeface="Skolar Basic Rg" pitchFamily="50" charset="0"/>
              </a:rPr>
              <a:t>  WHAT CAN BE USED AS PROOF OF RESIDENCE?</a:t>
            </a:r>
          </a:p>
          <a:p>
            <a:pPr marL="454025" eaLnBrk="1" hangingPunct="1">
              <a:buClr>
                <a:srgbClr val="FF8000"/>
              </a:buClr>
              <a:buFont typeface="Wingdings" panose="05000000000000000000" pitchFamily="2" charset="2"/>
              <a:buChar char="§"/>
            </a:pPr>
            <a:r>
              <a:rPr lang="en-US" sz="2000" b="0" dirty="0">
                <a:solidFill>
                  <a:srgbClr val="909090"/>
                </a:solidFill>
                <a:latin typeface="Skolar Basic Rg" pitchFamily="50" charset="0"/>
              </a:rPr>
              <a:t>A valid, unexpired, Wisconsin Driver License or Wisconsin State ID Card</a:t>
            </a:r>
          </a:p>
          <a:p>
            <a:pPr marL="454025" eaLnBrk="1" hangingPunct="1">
              <a:buClr>
                <a:srgbClr val="FF8000"/>
              </a:buClr>
              <a:buFont typeface="Wingdings" panose="05000000000000000000" pitchFamily="2" charset="2"/>
              <a:buChar char="§"/>
            </a:pPr>
            <a:r>
              <a:rPr lang="en-US" sz="2000" b="0" dirty="0">
                <a:solidFill>
                  <a:srgbClr val="909090"/>
                </a:solidFill>
                <a:latin typeface="Skolar Basic Rg" pitchFamily="50" charset="0"/>
              </a:rPr>
              <a:t>A document issued by a unit of government</a:t>
            </a:r>
          </a:p>
          <a:p>
            <a:pPr marL="454025" eaLnBrk="1" hangingPunct="1">
              <a:buClr>
                <a:srgbClr val="FF8000"/>
              </a:buClr>
              <a:buFont typeface="Wingdings" panose="05000000000000000000" pitchFamily="2" charset="2"/>
              <a:buChar char="§"/>
            </a:pPr>
            <a:r>
              <a:rPr lang="en-US" sz="2000" b="0" dirty="0">
                <a:solidFill>
                  <a:srgbClr val="909090"/>
                </a:solidFill>
                <a:latin typeface="Skolar Basic Rg" pitchFamily="50" charset="0"/>
              </a:rPr>
              <a:t>A utility bill, good for 90 days</a:t>
            </a:r>
          </a:p>
          <a:p>
            <a:pPr marL="454025" eaLnBrk="1" hangingPunct="1">
              <a:buClr>
                <a:srgbClr val="FF8000"/>
              </a:buClr>
              <a:buFont typeface="Wingdings" panose="05000000000000000000" pitchFamily="2" charset="2"/>
              <a:buChar char="§"/>
            </a:pPr>
            <a:r>
              <a:rPr lang="en-US" sz="2000" b="0" dirty="0">
                <a:solidFill>
                  <a:srgbClr val="909090"/>
                </a:solidFill>
                <a:latin typeface="Skolar Basic Rg" pitchFamily="50" charset="0"/>
              </a:rPr>
              <a:t>A bank or credit card statement</a:t>
            </a:r>
            <a:endParaRPr lang="en-US" sz="2000" b="0" dirty="0">
              <a:solidFill>
                <a:srgbClr val="909090"/>
              </a:solidFill>
              <a:latin typeface="Franklin Gothic Medium" panose="020B0603020102020204" pitchFamily="34" charset="0"/>
            </a:endParaRPr>
          </a:p>
          <a:p>
            <a:pPr marL="0" indent="0" eaLnBrk="1" hangingPunct="1">
              <a:buClr>
                <a:srgbClr val="FF8000"/>
              </a:buClr>
            </a:pPr>
            <a:r>
              <a:rPr lang="en-US" sz="2400" dirty="0">
                <a:solidFill>
                  <a:srgbClr val="FF8000"/>
                </a:solidFill>
                <a:latin typeface="Franklin Gothic Medium" panose="020B0603020102020204" pitchFamily="34" charset="0"/>
              </a:rPr>
              <a:t>This is not a complete list, there are many documents that may qualify as Proof of Residence.  Contact WEC or your clerk if you are unsure. </a:t>
            </a:r>
          </a:p>
        </p:txBody>
      </p:sp>
      <p:sp>
        <p:nvSpPr>
          <p:cNvPr id="50179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</p:spPr>
        <p:txBody>
          <a:bodyPr/>
          <a:lstStyle/>
          <a:p>
            <a:fld id="{BD9F3BB6-474C-7A4E-9734-2D2F7939F84D}" type="slidenum">
              <a:rPr lang="en-US">
                <a:solidFill>
                  <a:srgbClr val="000000"/>
                </a:solidFill>
              </a:rPr>
              <a:pPr/>
              <a:t>21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0492" name="Rectangle 3"/>
          <p:cNvSpPr>
            <a:spLocks noChangeArrowheads="1"/>
          </p:cNvSpPr>
          <p:nvPr/>
        </p:nvSpPr>
        <p:spPr bwMode="auto">
          <a:xfrm>
            <a:off x="671513" y="2605088"/>
            <a:ext cx="7867650" cy="197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742950" lvl="1" indent="-285750">
              <a:spcBef>
                <a:spcPct val="20000"/>
              </a:spcBef>
              <a:buClr>
                <a:srgbClr val="FF8000"/>
              </a:buClr>
              <a:buFont typeface="Wingdings" pitchFamily="-65" charset="2"/>
              <a:buChar char="§"/>
            </a:pPr>
            <a:endParaRPr lang="en-US" sz="2800" dirty="0">
              <a:solidFill>
                <a:srgbClr val="909090"/>
              </a:solidFill>
              <a:latin typeface="Skolar Basic Rg" pitchFamily="50" charset="0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93858"/>
            <a:ext cx="7824788" cy="1171575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b="1" cap="none" dirty="0">
                <a:solidFill>
                  <a:srgbClr val="909090"/>
                </a:solidFill>
                <a:latin typeface="Franklin Gothic Medium" panose="020B0603020102020204" pitchFamily="34" charset="0"/>
              </a:rPr>
              <a:t>-</a:t>
            </a:r>
            <a:r>
              <a:rPr lang="en-US" sz="4800" b="1" cap="none" dirty="0">
                <a:solidFill>
                  <a:srgbClr val="D21A21"/>
                </a:solidFill>
                <a:latin typeface="Franklin Gothic Medium" panose="020B0603020102020204" pitchFamily="34" charset="0"/>
              </a:rPr>
              <a:t>REGISTRATION &amp; </a:t>
            </a:r>
            <a:br>
              <a:rPr lang="en-US" sz="4800" b="1" cap="none" dirty="0">
                <a:solidFill>
                  <a:srgbClr val="D21A21"/>
                </a:solidFill>
                <a:latin typeface="Franklin Gothic Medium" panose="020B0603020102020204" pitchFamily="34" charset="0"/>
              </a:rPr>
            </a:br>
            <a:r>
              <a:rPr lang="en-US" sz="1200" b="1" cap="none" dirty="0">
                <a:solidFill>
                  <a:srgbClr val="D21A21"/>
                </a:solidFill>
                <a:latin typeface="Franklin Gothic Medium" panose="020B0603020102020204" pitchFamily="34" charset="0"/>
              </a:rPr>
              <a:t>      </a:t>
            </a:r>
            <a:r>
              <a:rPr lang="en-US" sz="4800" b="1" cap="none" dirty="0">
                <a:solidFill>
                  <a:srgbClr val="D21A21"/>
                </a:solidFill>
                <a:latin typeface="Franklin Gothic Medium" panose="020B0603020102020204" pitchFamily="34" charset="0"/>
              </a:rPr>
              <a:t>PROOF OF RESIDENCE</a:t>
            </a:r>
            <a:r>
              <a:rPr lang="en-US" sz="4800" b="1" cap="none" dirty="0">
                <a:solidFill>
                  <a:srgbClr val="909090"/>
                </a:solidFill>
                <a:latin typeface="Franklin Gothic Medium" panose="020B0603020102020204" pitchFamily="34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29520442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"/>
          <p:cNvSpPr>
            <a:spLocks noGrp="1" noChangeArrowheads="1"/>
          </p:cNvSpPr>
          <p:nvPr>
            <p:ph idx="1"/>
          </p:nvPr>
        </p:nvSpPr>
        <p:spPr>
          <a:xfrm>
            <a:off x="129186" y="1743940"/>
            <a:ext cx="8409977" cy="3278167"/>
          </a:xfrm>
        </p:spPr>
        <p:txBody>
          <a:bodyPr/>
          <a:lstStyle/>
          <a:p>
            <a:pPr eaLnBrk="1" hangingPunct="1">
              <a:buFont typeface="Wingdings" pitchFamily="-65" charset="2"/>
              <a:buNone/>
            </a:pPr>
            <a:r>
              <a:rPr lang="en-US" sz="2800" dirty="0">
                <a:solidFill>
                  <a:srgbClr val="909090"/>
                </a:solidFill>
                <a:latin typeface="Skolar Basic Rg" pitchFamily="50" charset="0"/>
              </a:rPr>
              <a:t>ABOUT PROOF OF RESIDENCE:</a:t>
            </a:r>
          </a:p>
          <a:p>
            <a:pPr marL="571500" indent="-571500" eaLnBrk="1" hangingPunct="1">
              <a:buClr>
                <a:srgbClr val="FF8000"/>
              </a:buClr>
              <a:buFont typeface="Wingdings" panose="05000000000000000000" pitchFamily="2" charset="2"/>
              <a:buChar char="§"/>
            </a:pPr>
            <a:r>
              <a:rPr lang="en-US" sz="2400" b="0" dirty="0">
                <a:solidFill>
                  <a:srgbClr val="909090"/>
                </a:solidFill>
                <a:latin typeface="Skolar Basic Rg" pitchFamily="50" charset="0"/>
              </a:rPr>
              <a:t>Your proof of residence must include your current name and current address</a:t>
            </a:r>
          </a:p>
          <a:p>
            <a:pPr marL="571500" indent="-571500" eaLnBrk="1" hangingPunct="1">
              <a:buClr>
                <a:srgbClr val="FF8000"/>
              </a:buClr>
              <a:buFont typeface="Wingdings" panose="05000000000000000000" pitchFamily="2" charset="2"/>
              <a:buChar char="§"/>
            </a:pPr>
            <a:r>
              <a:rPr lang="en-US" sz="2400" b="0" dirty="0">
                <a:solidFill>
                  <a:srgbClr val="909090"/>
                </a:solidFill>
                <a:latin typeface="Skolar Basic Rg" pitchFamily="50" charset="0"/>
              </a:rPr>
              <a:t>You may show your proof of residence electronically on your phone or your computer</a:t>
            </a:r>
          </a:p>
          <a:p>
            <a:pPr eaLnBrk="1" hangingPunct="1">
              <a:buClr>
                <a:srgbClr val="FF8000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909090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50179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</p:spPr>
        <p:txBody>
          <a:bodyPr/>
          <a:lstStyle/>
          <a:p>
            <a:fld id="{BD9F3BB6-474C-7A4E-9734-2D2F7939F84D}" type="slidenum">
              <a:rPr lang="en-US">
                <a:solidFill>
                  <a:srgbClr val="000000"/>
                </a:solidFill>
              </a:rPr>
              <a:pPr/>
              <a:t>22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0492" name="Rectangle 3"/>
          <p:cNvSpPr>
            <a:spLocks noChangeArrowheads="1"/>
          </p:cNvSpPr>
          <p:nvPr/>
        </p:nvSpPr>
        <p:spPr bwMode="auto">
          <a:xfrm>
            <a:off x="671513" y="2605088"/>
            <a:ext cx="7867650" cy="197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742950" lvl="1" indent="-285750">
              <a:spcBef>
                <a:spcPct val="20000"/>
              </a:spcBef>
              <a:buClr>
                <a:srgbClr val="FF8000"/>
              </a:buClr>
              <a:buFont typeface="Wingdings" pitchFamily="-65" charset="2"/>
              <a:buChar char="§"/>
            </a:pPr>
            <a:endParaRPr lang="en-US" sz="2800" dirty="0">
              <a:solidFill>
                <a:srgbClr val="909090"/>
              </a:solidFill>
              <a:latin typeface="Skolar Basic Rg" pitchFamily="50" charset="0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93858"/>
            <a:ext cx="7824788" cy="1171575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b="1" cap="none" dirty="0">
                <a:solidFill>
                  <a:srgbClr val="909090"/>
                </a:solidFill>
                <a:latin typeface="Franklin Gothic Medium" panose="020B0603020102020204" pitchFamily="34" charset="0"/>
              </a:rPr>
              <a:t>-</a:t>
            </a:r>
            <a:r>
              <a:rPr lang="en-US" sz="4800" b="1" cap="none" dirty="0">
                <a:solidFill>
                  <a:srgbClr val="D21A21"/>
                </a:solidFill>
                <a:latin typeface="Franklin Gothic Medium" panose="020B0603020102020204" pitchFamily="34" charset="0"/>
              </a:rPr>
              <a:t>REGISTRATION &amp; </a:t>
            </a:r>
            <a:br>
              <a:rPr lang="en-US" sz="4800" b="1" cap="none" dirty="0">
                <a:solidFill>
                  <a:srgbClr val="D21A21"/>
                </a:solidFill>
                <a:latin typeface="Franklin Gothic Medium" panose="020B0603020102020204" pitchFamily="34" charset="0"/>
              </a:rPr>
            </a:br>
            <a:r>
              <a:rPr lang="en-US" sz="1200" b="1" cap="none" dirty="0">
                <a:solidFill>
                  <a:srgbClr val="D21A21"/>
                </a:solidFill>
                <a:latin typeface="Franklin Gothic Medium" panose="020B0603020102020204" pitchFamily="34" charset="0"/>
              </a:rPr>
              <a:t>      </a:t>
            </a:r>
            <a:r>
              <a:rPr lang="en-US" sz="4800" b="1" cap="none" dirty="0">
                <a:solidFill>
                  <a:srgbClr val="D21A21"/>
                </a:solidFill>
                <a:latin typeface="Franklin Gothic Medium" panose="020B0603020102020204" pitchFamily="34" charset="0"/>
              </a:rPr>
              <a:t>PROOF OF RESIDENCE</a:t>
            </a:r>
            <a:r>
              <a:rPr lang="en-US" sz="4800" b="1" cap="none" dirty="0">
                <a:solidFill>
                  <a:srgbClr val="909090"/>
                </a:solidFill>
                <a:latin typeface="Franklin Gothic Medium" panose="020B0603020102020204" pitchFamily="34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42909366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A59F9B9-DA08-4CA2-8985-5845B6E6899A}" type="slidenum">
              <a:rPr lang="en-US" smtClean="0"/>
              <a:pPr eaLnBrk="1" hangingPunct="1"/>
              <a:t>23</a:t>
            </a:fld>
            <a:endParaRPr lang="en-US" dirty="0"/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 rot="19140000">
            <a:off x="1064337" y="1705886"/>
            <a:ext cx="5651500" cy="1206500"/>
          </a:xfrm>
          <a:prstGeom prst="rect">
            <a:avLst/>
          </a:prstGeom>
        </p:spPr>
        <p:txBody>
          <a:bodyPr vert="horz" wrap="square" lIns="91440" tIns="45720" rIns="91440" bIns="9144" numCol="1" anchor="b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 cap="all">
                <a:solidFill>
                  <a:srgbClr val="B61A21"/>
                </a:solidFill>
                <a:latin typeface="+mj-lt"/>
                <a:ea typeface="ＭＳ Ｐゴシック" pitchFamily="-65" charset="-128"/>
                <a:cs typeface="ＭＳ Ｐゴシック" pitchFamily="-65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B61A21"/>
                </a:solidFill>
                <a:latin typeface="Franklin Gothic Medium" pitchFamily="-65" charset="0"/>
                <a:ea typeface="ＭＳ Ｐゴシック" pitchFamily="-65" charset="-128"/>
                <a:cs typeface="ＭＳ Ｐゴシック" pitchFamily="-65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B61A21"/>
                </a:solidFill>
                <a:latin typeface="Franklin Gothic Medium" pitchFamily="-65" charset="0"/>
                <a:ea typeface="ＭＳ Ｐゴシック" pitchFamily="-65" charset="-128"/>
                <a:cs typeface="ＭＳ Ｐゴシック" pitchFamily="-65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B61A21"/>
                </a:solidFill>
                <a:latin typeface="Franklin Gothic Medium" pitchFamily="-65" charset="0"/>
                <a:ea typeface="ＭＳ Ｐゴシック" pitchFamily="-65" charset="-128"/>
                <a:cs typeface="ＭＳ Ｐゴシック" pitchFamily="-65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B61A21"/>
                </a:solidFill>
                <a:latin typeface="Franklin Gothic Medium" pitchFamily="-65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B61A21"/>
                </a:solidFill>
                <a:latin typeface="Franklin Gothic Medium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B61A21"/>
                </a:solidFill>
                <a:latin typeface="Franklin Gothic Medium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B61A21"/>
                </a:solidFill>
                <a:latin typeface="Franklin Gothic Medium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B61A21"/>
                </a:solidFill>
                <a:latin typeface="Franklin Gothic Medium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 eaLnBrk="1" hangingPunct="1">
              <a:defRPr/>
            </a:pPr>
            <a:br>
              <a:rPr lang="en-US" sz="4000" b="1" cap="none" dirty="0">
                <a:solidFill>
                  <a:srgbClr val="D21A21"/>
                </a:solidFill>
                <a:latin typeface="Franklin Gothic Medium" panose="020B0603020102020204" pitchFamily="34" charset="0"/>
              </a:rPr>
            </a:br>
            <a:r>
              <a:rPr lang="en-US" sz="4800" b="1" cap="none" dirty="0">
                <a:solidFill>
                  <a:srgbClr val="D21A2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Medium" panose="020B0603020102020204" pitchFamily="34" charset="0"/>
              </a:rPr>
              <a:t>ABSENTEE VOTING</a:t>
            </a:r>
            <a:endParaRPr lang="en-US" sz="4000" b="1" cap="none" dirty="0">
              <a:solidFill>
                <a:srgbClr val="D21A21"/>
              </a:solidFill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4925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9F53765-9E9A-469E-9315-EA283322FF31}" type="slidenum">
              <a:rPr lang="en-US" smtClean="0">
                <a:solidFill>
                  <a:srgbClr val="000000"/>
                </a:solidFill>
              </a:rPr>
              <a:pPr eaLnBrk="1" hangingPunct="1"/>
              <a:t>24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-38377" y="825405"/>
            <a:ext cx="9000158" cy="75417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>
                <a:solidFill>
                  <a:srgbClr val="909090"/>
                </a:solidFill>
                <a:latin typeface="Skolar Basic Rg" pitchFamily="50" charset="0"/>
              </a:rPr>
              <a:t>HOW CAN I VOTE BY ABSENTEE BALLOT?</a:t>
            </a:r>
          </a:p>
        </p:txBody>
      </p:sp>
      <p:sp>
        <p:nvSpPr>
          <p:cNvPr id="228357" name="Rectangle 3"/>
          <p:cNvSpPr>
            <a:spLocks noChangeArrowheads="1"/>
          </p:cNvSpPr>
          <p:nvPr/>
        </p:nvSpPr>
        <p:spPr bwMode="auto">
          <a:xfrm>
            <a:off x="160639" y="1289377"/>
            <a:ext cx="8801142" cy="580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FF8000"/>
              </a:buClr>
            </a:pPr>
            <a:r>
              <a:rPr lang="en-US" sz="2400" dirty="0">
                <a:solidFill>
                  <a:srgbClr val="FF8000"/>
                </a:solidFill>
                <a:latin typeface="Franklin Gothic Medium" panose="020B0603020102020204" pitchFamily="34" charset="0"/>
              </a:rPr>
              <a:t>By Mail, Fax, Email, or Online via MyVote-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8000"/>
              </a:buClr>
              <a:buFont typeface="Wingdings" pitchFamily="2" charset="2"/>
              <a:buChar char="§"/>
            </a:pPr>
            <a:r>
              <a:rPr lang="en-US" dirty="0">
                <a:solidFill>
                  <a:srgbClr val="909090"/>
                </a:solidFill>
                <a:latin typeface="Skolar Basic Rg" pitchFamily="50" charset="0"/>
              </a:rPr>
              <a:t>Make a request no later than the Thursday before the Election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8000"/>
              </a:buClr>
              <a:buFont typeface="Wingdings" pitchFamily="2" charset="2"/>
              <a:buChar char="§"/>
            </a:pPr>
            <a:r>
              <a:rPr lang="en-US" dirty="0">
                <a:solidFill>
                  <a:srgbClr val="909090"/>
                </a:solidFill>
                <a:latin typeface="Skolar Basic Rg" pitchFamily="50" charset="0"/>
              </a:rPr>
              <a:t>You can make your request in writing by  mail, fax, email, online via MyVote or delivery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rgbClr val="FF8000"/>
              </a:buClr>
              <a:buFont typeface="Wingdings" pitchFamily="2" charset="2"/>
              <a:buChar char="§"/>
            </a:pPr>
            <a:r>
              <a:rPr lang="en-US" dirty="0">
                <a:solidFill>
                  <a:srgbClr val="909090"/>
                </a:solidFill>
                <a:latin typeface="Skolar Basic Rg" pitchFamily="50" charset="0"/>
              </a:rPr>
              <a:t>Send a copy of your photo ID with your request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8000"/>
              </a:buClr>
              <a:buFont typeface="Wingdings" pitchFamily="2" charset="2"/>
              <a:buChar char="§"/>
            </a:pPr>
            <a:r>
              <a:rPr lang="en-US" dirty="0">
                <a:solidFill>
                  <a:srgbClr val="909090"/>
                </a:solidFill>
                <a:latin typeface="Skolar Basic Rg" pitchFamily="50" charset="0"/>
              </a:rPr>
              <a:t>You may request to have your ballot sent to you by mail, email, or fax.  Some municipalities may choose to only send ballots by mail, contact your clerk.  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Clr>
                <a:srgbClr val="FF8000"/>
              </a:buClr>
            </a:pPr>
            <a:endParaRPr lang="en-US" sz="2400" dirty="0">
              <a:solidFill>
                <a:srgbClr val="909090"/>
              </a:solidFill>
            </a:endParaRPr>
          </a:p>
        </p:txBody>
      </p:sp>
      <p:sp>
        <p:nvSpPr>
          <p:cNvPr id="228359" name="Rectangle 3"/>
          <p:cNvSpPr>
            <a:spLocks noChangeArrowheads="1"/>
          </p:cNvSpPr>
          <p:nvPr/>
        </p:nvSpPr>
        <p:spPr bwMode="auto">
          <a:xfrm>
            <a:off x="915987" y="4242083"/>
            <a:ext cx="753110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8000"/>
              </a:buClr>
              <a:buFont typeface="Wingdings" pitchFamily="2" charset="2"/>
              <a:buChar char="§"/>
            </a:pPr>
            <a:endParaRPr lang="en-US" sz="2400" dirty="0">
              <a:solidFill>
                <a:srgbClr val="909090"/>
              </a:solidFill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0" y="39162"/>
            <a:ext cx="6588125" cy="68738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 cap="all">
                <a:solidFill>
                  <a:srgbClr val="B61A21"/>
                </a:solidFill>
                <a:latin typeface="+mj-lt"/>
                <a:ea typeface="ＭＳ Ｐゴシック" pitchFamily="-65" charset="-128"/>
                <a:cs typeface="ＭＳ Ｐゴシック" pitchFamily="-65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B61A21"/>
                </a:solidFill>
                <a:latin typeface="Franklin Gothic Medium" pitchFamily="-65" charset="0"/>
                <a:ea typeface="ＭＳ Ｐゴシック" pitchFamily="-65" charset="-128"/>
                <a:cs typeface="ＭＳ Ｐゴシック" pitchFamily="-65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B61A21"/>
                </a:solidFill>
                <a:latin typeface="Franklin Gothic Medium" pitchFamily="-65" charset="0"/>
                <a:ea typeface="ＭＳ Ｐゴシック" pitchFamily="-65" charset="-128"/>
                <a:cs typeface="ＭＳ Ｐゴシック" pitchFamily="-65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B61A21"/>
                </a:solidFill>
                <a:latin typeface="Franklin Gothic Medium" pitchFamily="-65" charset="0"/>
                <a:ea typeface="ＭＳ Ｐゴシック" pitchFamily="-65" charset="-128"/>
                <a:cs typeface="ＭＳ Ｐゴシック" pitchFamily="-65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B61A21"/>
                </a:solidFill>
                <a:latin typeface="Franklin Gothic Medium" pitchFamily="-65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B61A21"/>
                </a:solidFill>
                <a:latin typeface="Franklin Gothic Medium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B61A21"/>
                </a:solidFill>
                <a:latin typeface="Franklin Gothic Medium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B61A21"/>
                </a:solidFill>
                <a:latin typeface="Franklin Gothic Medium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B61A21"/>
                </a:solidFill>
                <a:latin typeface="Franklin Gothic Medium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 eaLnBrk="1" hangingPunct="1">
              <a:defRPr/>
            </a:pPr>
            <a:r>
              <a:rPr lang="en-US" sz="4400" b="1" cap="none" dirty="0">
                <a:solidFill>
                  <a:srgbClr val="909090"/>
                </a:solidFill>
                <a:latin typeface="Franklin Gothic Medium" panose="020B0603020102020204" pitchFamily="34" charset="0"/>
              </a:rPr>
              <a:t>-</a:t>
            </a:r>
            <a:r>
              <a:rPr lang="en-US" sz="4400" b="1" cap="none" dirty="0">
                <a:solidFill>
                  <a:srgbClr val="D21A21"/>
                </a:solidFill>
                <a:latin typeface="Franklin Gothic Medium" panose="020B0603020102020204" pitchFamily="34" charset="0"/>
              </a:rPr>
              <a:t>ABSENTEE VOTING</a:t>
            </a:r>
            <a:r>
              <a:rPr lang="en-US" sz="4400" b="1" cap="none" dirty="0">
                <a:solidFill>
                  <a:srgbClr val="909090"/>
                </a:solidFill>
                <a:latin typeface="Franklin Gothic Medium" panose="020B0603020102020204" pitchFamily="34" charset="0"/>
              </a:rPr>
              <a:t>-</a:t>
            </a:r>
          </a:p>
        </p:txBody>
      </p:sp>
      <p:sp>
        <p:nvSpPr>
          <p:cNvPr id="2" name="Rectangle 1"/>
          <p:cNvSpPr/>
          <p:nvPr/>
        </p:nvSpPr>
        <p:spPr>
          <a:xfrm>
            <a:off x="160639" y="3460305"/>
            <a:ext cx="7834184" cy="128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ct val="20000"/>
              </a:spcBef>
              <a:buClr>
                <a:srgbClr val="FF8000"/>
              </a:buClr>
            </a:pPr>
            <a:r>
              <a:rPr lang="en-US" sz="2400" dirty="0">
                <a:solidFill>
                  <a:srgbClr val="FF8000"/>
                </a:solidFill>
                <a:latin typeface="Franklin Gothic Medium" panose="020B0603020102020204" pitchFamily="34" charset="0"/>
              </a:rPr>
              <a:t>In-Person in Clerk’s Office-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8000"/>
              </a:buClr>
              <a:buFont typeface="Wingdings" pitchFamily="2" charset="2"/>
              <a:buChar char="§"/>
            </a:pPr>
            <a:r>
              <a:rPr lang="en-US" dirty="0">
                <a:solidFill>
                  <a:srgbClr val="909090"/>
                </a:solidFill>
                <a:latin typeface="Skolar Basic Rg" pitchFamily="50" charset="0"/>
              </a:rPr>
              <a:t>Hours vary by municipality.  Contact your clerk for dates and hours of in-person absentee voting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8000"/>
              </a:buClr>
              <a:buFont typeface="Wingdings" pitchFamily="2" charset="2"/>
              <a:buChar char="§"/>
            </a:pPr>
            <a:r>
              <a:rPr lang="en-US" dirty="0">
                <a:solidFill>
                  <a:srgbClr val="909090"/>
                </a:solidFill>
                <a:latin typeface="Skolar Basic Rg" pitchFamily="50" charset="0"/>
              </a:rPr>
              <a:t>Must show your original photo ID</a:t>
            </a:r>
          </a:p>
        </p:txBody>
      </p:sp>
    </p:spTree>
    <p:extLst>
      <p:ext uri="{BB962C8B-B14F-4D97-AF65-F5344CB8AC3E}">
        <p14:creationId xmlns:p14="http://schemas.microsoft.com/office/powerpoint/2010/main" val="21161279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FD3C8ED-AB71-4929-8736-4AD3823E10B1}" type="slidenum">
              <a:rPr lang="en-US" smtClean="0"/>
              <a:pPr eaLnBrk="1" hangingPunct="1"/>
              <a:t>25</a:t>
            </a:fld>
            <a:endParaRPr lang="en-US" dirty="0"/>
          </a:p>
        </p:txBody>
      </p:sp>
      <p:sp>
        <p:nvSpPr>
          <p:cNvPr id="232453" name="Rectangle 3"/>
          <p:cNvSpPr>
            <a:spLocks noChangeArrowheads="1"/>
          </p:cNvSpPr>
          <p:nvPr/>
        </p:nvSpPr>
        <p:spPr bwMode="auto">
          <a:xfrm>
            <a:off x="197510" y="1301003"/>
            <a:ext cx="7510463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2800" b="1" dirty="0">
                <a:solidFill>
                  <a:srgbClr val="909090"/>
                </a:solidFill>
                <a:latin typeface="Skolar Basic Rg" pitchFamily="50" charset="0"/>
              </a:rPr>
              <a:t>VOTERS WHO MUST PROVIDE ID</a:t>
            </a: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0" y="1943146"/>
            <a:ext cx="7264400" cy="723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8000"/>
              </a:buClr>
              <a:buFont typeface="Wingdings" pitchFamily="2" charset="2"/>
              <a:buChar char="§"/>
            </a:pPr>
            <a:r>
              <a:rPr lang="en-US" sz="2400" dirty="0">
                <a:solidFill>
                  <a:srgbClr val="909090"/>
                </a:solidFill>
                <a:latin typeface="Skolar Basic Rg" pitchFamily="50" charset="0"/>
              </a:rPr>
              <a:t>Regular absentee voters requesting a ballot by mail- Send a copy of ID with request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893419"/>
              </a:buClr>
            </a:pPr>
            <a:endParaRPr lang="en-US" sz="400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-1" y="3908455"/>
            <a:ext cx="7264400" cy="490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893419"/>
              </a:buClr>
            </a:pPr>
            <a:endParaRPr lang="en-US" sz="400" dirty="0">
              <a:solidFill>
                <a:srgbClr val="909090"/>
              </a:solidFill>
              <a:latin typeface="Skolar Basic Rg" pitchFamily="50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8000"/>
              </a:buClr>
              <a:buFont typeface="Wingdings" pitchFamily="2" charset="2"/>
              <a:buChar char="§"/>
            </a:pPr>
            <a:r>
              <a:rPr lang="en-US" sz="2400" dirty="0">
                <a:solidFill>
                  <a:srgbClr val="909090"/>
                </a:solidFill>
                <a:latin typeface="Skolar Basic Rg" pitchFamily="50" charset="0"/>
              </a:rPr>
              <a:t>In-person voters in the clerk’s office – Show your ID to the clerk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893419"/>
              </a:buClr>
            </a:pPr>
            <a:endParaRPr lang="en-US" sz="2400" dirty="0">
              <a:solidFill>
                <a:srgbClr val="909090"/>
              </a:solidFill>
              <a:latin typeface="Skolar Basic Rg" pitchFamily="50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-1" y="2841358"/>
            <a:ext cx="7264400" cy="89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893419"/>
              </a:buClr>
            </a:pPr>
            <a:endParaRPr lang="en-US" sz="400" dirty="0">
              <a:solidFill>
                <a:srgbClr val="909090"/>
              </a:solidFill>
              <a:latin typeface="Skolar Basic Rg" pitchFamily="50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8000"/>
              </a:buClr>
              <a:buFont typeface="Wingdings" pitchFamily="2" charset="2"/>
              <a:buChar char="§"/>
            </a:pPr>
            <a:r>
              <a:rPr lang="en-US" sz="2400" dirty="0">
                <a:solidFill>
                  <a:srgbClr val="909090"/>
                </a:solidFill>
                <a:latin typeface="Skolar Basic Rg" pitchFamily="50" charset="0"/>
              </a:rPr>
              <a:t>Regular absentee voters requesting a ballot by email or fax – Send a copy of ID with request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893419"/>
              </a:buClr>
            </a:pPr>
            <a:endParaRPr lang="en-US" sz="400" dirty="0">
              <a:latin typeface="Skolar Basic Rg" pitchFamily="50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893419"/>
              </a:buClr>
            </a:pPr>
            <a:endParaRPr lang="en-US" sz="2400" dirty="0">
              <a:latin typeface="Skolar Basic Rg" pitchFamily="50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0" y="39162"/>
            <a:ext cx="6588125" cy="68738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 cap="all">
                <a:solidFill>
                  <a:srgbClr val="B61A21"/>
                </a:solidFill>
                <a:latin typeface="+mj-lt"/>
                <a:ea typeface="ＭＳ Ｐゴシック" pitchFamily="-65" charset="-128"/>
                <a:cs typeface="ＭＳ Ｐゴシック" pitchFamily="-65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B61A21"/>
                </a:solidFill>
                <a:latin typeface="Franklin Gothic Medium" pitchFamily="-65" charset="0"/>
                <a:ea typeface="ＭＳ Ｐゴシック" pitchFamily="-65" charset="-128"/>
                <a:cs typeface="ＭＳ Ｐゴシック" pitchFamily="-65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B61A21"/>
                </a:solidFill>
                <a:latin typeface="Franklin Gothic Medium" pitchFamily="-65" charset="0"/>
                <a:ea typeface="ＭＳ Ｐゴシック" pitchFamily="-65" charset="-128"/>
                <a:cs typeface="ＭＳ Ｐゴシック" pitchFamily="-65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B61A21"/>
                </a:solidFill>
                <a:latin typeface="Franklin Gothic Medium" pitchFamily="-65" charset="0"/>
                <a:ea typeface="ＭＳ Ｐゴシック" pitchFamily="-65" charset="-128"/>
                <a:cs typeface="ＭＳ Ｐゴシック" pitchFamily="-65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B61A21"/>
                </a:solidFill>
                <a:latin typeface="Franklin Gothic Medium" pitchFamily="-65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B61A21"/>
                </a:solidFill>
                <a:latin typeface="Franklin Gothic Medium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B61A21"/>
                </a:solidFill>
                <a:latin typeface="Franklin Gothic Medium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B61A21"/>
                </a:solidFill>
                <a:latin typeface="Franklin Gothic Medium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B61A21"/>
                </a:solidFill>
                <a:latin typeface="Franklin Gothic Medium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 eaLnBrk="1" hangingPunct="1">
              <a:defRPr/>
            </a:pPr>
            <a:r>
              <a:rPr lang="en-US" sz="4400" b="1" cap="none" dirty="0">
                <a:solidFill>
                  <a:srgbClr val="909090"/>
                </a:solidFill>
                <a:latin typeface="Franklin Gothic Medium" panose="020B0603020102020204" pitchFamily="34" charset="0"/>
              </a:rPr>
              <a:t>-</a:t>
            </a:r>
            <a:r>
              <a:rPr lang="en-US" sz="4400" b="1" cap="none" dirty="0">
                <a:solidFill>
                  <a:srgbClr val="D21A21"/>
                </a:solidFill>
                <a:latin typeface="Franklin Gothic Medium" panose="020B0603020102020204" pitchFamily="34" charset="0"/>
              </a:rPr>
              <a:t>ABSENTEE VOTING</a:t>
            </a:r>
            <a:r>
              <a:rPr lang="en-US" sz="4400" b="1" cap="none" dirty="0">
                <a:solidFill>
                  <a:srgbClr val="909090"/>
                </a:solidFill>
                <a:latin typeface="Franklin Gothic Medium" panose="020B0603020102020204" pitchFamily="34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5322645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83ADC5B-87E7-4518-B17F-991BBC584874}" type="slidenum">
              <a:rPr lang="en-US" smtClean="0"/>
              <a:pPr eaLnBrk="1" hangingPunct="1"/>
              <a:t>26</a:t>
            </a:fld>
            <a:endParaRPr lang="en-US" dirty="0"/>
          </a:p>
        </p:txBody>
      </p:sp>
      <p:sp>
        <p:nvSpPr>
          <p:cNvPr id="26632" name="Rectangle 3"/>
          <p:cNvSpPr>
            <a:spLocks noChangeArrowheads="1"/>
          </p:cNvSpPr>
          <p:nvPr/>
        </p:nvSpPr>
        <p:spPr bwMode="auto">
          <a:xfrm>
            <a:off x="306408" y="3154699"/>
            <a:ext cx="7243763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8000"/>
              </a:buClr>
              <a:buFont typeface="Wingdings" pitchFamily="2" charset="2"/>
              <a:buChar char="§"/>
            </a:pPr>
            <a:r>
              <a:rPr lang="en-US" sz="2400" dirty="0">
                <a:solidFill>
                  <a:srgbClr val="909090"/>
                </a:solidFill>
                <a:latin typeface="Skolar Basic Rg" pitchFamily="50" charset="0"/>
              </a:rPr>
              <a:t>Permanent Overseas voters are exempt only if they vote by absentee ballot- Can get federal only ballot online at MyVote.wi.gov</a:t>
            </a:r>
          </a:p>
        </p:txBody>
      </p:sp>
      <p:sp>
        <p:nvSpPr>
          <p:cNvPr id="26633" name="Rectangle 3"/>
          <p:cNvSpPr>
            <a:spLocks noChangeArrowheads="1"/>
          </p:cNvSpPr>
          <p:nvPr/>
        </p:nvSpPr>
        <p:spPr bwMode="auto">
          <a:xfrm>
            <a:off x="285771" y="2002105"/>
            <a:ext cx="7264400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8000"/>
              </a:buClr>
              <a:buFont typeface="Wingdings" pitchFamily="2" charset="2"/>
              <a:buChar char="§"/>
            </a:pPr>
            <a:r>
              <a:rPr lang="en-US" sz="2400" dirty="0">
                <a:solidFill>
                  <a:srgbClr val="909090"/>
                </a:solidFill>
                <a:latin typeface="Skolar Basic Rg" pitchFamily="50" charset="0"/>
              </a:rPr>
              <a:t>Military voters are exempt only if they vote by absentee ballot – Can also get ballot online at MyVote.wi.gov</a:t>
            </a:r>
          </a:p>
        </p:txBody>
      </p:sp>
      <p:sp>
        <p:nvSpPr>
          <p:cNvPr id="26634" name="Rectangle 3"/>
          <p:cNvSpPr>
            <a:spLocks noChangeArrowheads="1"/>
          </p:cNvSpPr>
          <p:nvPr/>
        </p:nvSpPr>
        <p:spPr bwMode="auto">
          <a:xfrm>
            <a:off x="0" y="1221559"/>
            <a:ext cx="902970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2800" b="1" dirty="0">
                <a:solidFill>
                  <a:srgbClr val="909090"/>
                </a:solidFill>
                <a:latin typeface="Skolar Basic Rg" pitchFamily="50" charset="0"/>
              </a:rPr>
              <a:t>VOTERS WHO EXEMPT FROM SHOWING PHOTO ID</a:t>
            </a:r>
          </a:p>
        </p:txBody>
      </p:sp>
      <p:sp>
        <p:nvSpPr>
          <p:cNvPr id="26637" name="Rectangle 3"/>
          <p:cNvSpPr>
            <a:spLocks noChangeArrowheads="1"/>
          </p:cNvSpPr>
          <p:nvPr/>
        </p:nvSpPr>
        <p:spPr bwMode="auto">
          <a:xfrm>
            <a:off x="306408" y="4337681"/>
            <a:ext cx="7243763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8000"/>
              </a:buClr>
              <a:buFont typeface="Wingdings" pitchFamily="2" charset="2"/>
              <a:buChar char="§"/>
            </a:pPr>
            <a:r>
              <a:rPr lang="en-US" sz="2400" dirty="0">
                <a:solidFill>
                  <a:srgbClr val="909090"/>
                </a:solidFill>
                <a:latin typeface="Skolar Basic Rg" pitchFamily="50" charset="0"/>
              </a:rPr>
              <a:t>Confidential Electors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0" y="39162"/>
            <a:ext cx="6588125" cy="68738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 cap="all">
                <a:solidFill>
                  <a:srgbClr val="B61A21"/>
                </a:solidFill>
                <a:latin typeface="+mj-lt"/>
                <a:ea typeface="ＭＳ Ｐゴシック" pitchFamily="-65" charset="-128"/>
                <a:cs typeface="ＭＳ Ｐゴシック" pitchFamily="-65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B61A21"/>
                </a:solidFill>
                <a:latin typeface="Franklin Gothic Medium" pitchFamily="-65" charset="0"/>
                <a:ea typeface="ＭＳ Ｐゴシック" pitchFamily="-65" charset="-128"/>
                <a:cs typeface="ＭＳ Ｐゴシック" pitchFamily="-65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B61A21"/>
                </a:solidFill>
                <a:latin typeface="Franklin Gothic Medium" pitchFamily="-65" charset="0"/>
                <a:ea typeface="ＭＳ Ｐゴシック" pitchFamily="-65" charset="-128"/>
                <a:cs typeface="ＭＳ Ｐゴシック" pitchFamily="-65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B61A21"/>
                </a:solidFill>
                <a:latin typeface="Franklin Gothic Medium" pitchFamily="-65" charset="0"/>
                <a:ea typeface="ＭＳ Ｐゴシック" pitchFamily="-65" charset="-128"/>
                <a:cs typeface="ＭＳ Ｐゴシック" pitchFamily="-65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B61A21"/>
                </a:solidFill>
                <a:latin typeface="Franklin Gothic Medium" pitchFamily="-65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B61A21"/>
                </a:solidFill>
                <a:latin typeface="Franklin Gothic Medium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B61A21"/>
                </a:solidFill>
                <a:latin typeface="Franklin Gothic Medium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B61A21"/>
                </a:solidFill>
                <a:latin typeface="Franklin Gothic Medium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B61A21"/>
                </a:solidFill>
                <a:latin typeface="Franklin Gothic Medium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 eaLnBrk="1" hangingPunct="1">
              <a:defRPr/>
            </a:pPr>
            <a:r>
              <a:rPr lang="en-US" sz="4400" b="1" cap="none" dirty="0">
                <a:solidFill>
                  <a:srgbClr val="909090"/>
                </a:solidFill>
                <a:latin typeface="Franklin Gothic Medium" panose="020B0603020102020204" pitchFamily="34" charset="0"/>
              </a:rPr>
              <a:t>-</a:t>
            </a:r>
            <a:r>
              <a:rPr lang="en-US" sz="4400" b="1" cap="none" dirty="0">
                <a:solidFill>
                  <a:srgbClr val="D21A21"/>
                </a:solidFill>
                <a:latin typeface="Franklin Gothic Medium" panose="020B0603020102020204" pitchFamily="34" charset="0"/>
              </a:rPr>
              <a:t>ABSENTEE VOTING</a:t>
            </a:r>
            <a:r>
              <a:rPr lang="en-US" sz="4400" b="1" cap="none" dirty="0">
                <a:solidFill>
                  <a:srgbClr val="909090"/>
                </a:solidFill>
                <a:latin typeface="Franklin Gothic Medium" panose="020B0603020102020204" pitchFamily="34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1797817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9F53765-9E9A-469E-9315-EA283322FF31}" type="slidenum">
              <a:rPr lang="en-US" smtClean="0"/>
              <a:pPr eaLnBrk="1" hangingPunct="1"/>
              <a:t>27</a:t>
            </a:fld>
            <a:endParaRPr lang="en-US" dirty="0"/>
          </a:p>
        </p:txBody>
      </p:sp>
      <p:sp>
        <p:nvSpPr>
          <p:cNvPr id="228356" name="Rectangle 3"/>
          <p:cNvSpPr>
            <a:spLocks noChangeArrowheads="1"/>
          </p:cNvSpPr>
          <p:nvPr/>
        </p:nvSpPr>
        <p:spPr bwMode="auto">
          <a:xfrm>
            <a:off x="79939" y="2917078"/>
            <a:ext cx="7531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8000"/>
              </a:buClr>
              <a:buFont typeface="Wingdings" pitchFamily="2" charset="2"/>
              <a:buChar char="§"/>
            </a:pPr>
            <a:r>
              <a:rPr lang="en-US" sz="2400" dirty="0">
                <a:solidFill>
                  <a:srgbClr val="909090"/>
                </a:solidFill>
                <a:latin typeface="Skolar Basic Rg" pitchFamily="50" charset="0"/>
              </a:rPr>
              <a:t>Voters in care facilities visited by Special Voting Deputies</a:t>
            </a:r>
          </a:p>
        </p:txBody>
      </p:sp>
      <p:sp>
        <p:nvSpPr>
          <p:cNvPr id="228357" name="Rectangle 3"/>
          <p:cNvSpPr>
            <a:spLocks noChangeArrowheads="1"/>
          </p:cNvSpPr>
          <p:nvPr/>
        </p:nvSpPr>
        <p:spPr bwMode="auto">
          <a:xfrm>
            <a:off x="79939" y="2123269"/>
            <a:ext cx="7551737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8000"/>
              </a:buClr>
              <a:buFont typeface="Wingdings" pitchFamily="2" charset="2"/>
              <a:buChar char="§"/>
            </a:pPr>
            <a:r>
              <a:rPr lang="en-US" sz="2400" dirty="0">
                <a:solidFill>
                  <a:srgbClr val="909090"/>
                </a:solidFill>
                <a:latin typeface="Skolar Basic Rg" pitchFamily="50" charset="0"/>
              </a:rPr>
              <a:t>Indefinitely confined electors</a:t>
            </a:r>
          </a:p>
        </p:txBody>
      </p:sp>
      <p:sp>
        <p:nvSpPr>
          <p:cNvPr id="228358" name="Rectangle 3"/>
          <p:cNvSpPr>
            <a:spLocks noChangeArrowheads="1"/>
          </p:cNvSpPr>
          <p:nvPr/>
        </p:nvSpPr>
        <p:spPr bwMode="auto">
          <a:xfrm>
            <a:off x="0" y="1155062"/>
            <a:ext cx="9283700" cy="85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ts val="800"/>
              </a:spcBef>
              <a:defRPr/>
            </a:pPr>
            <a:r>
              <a:rPr lang="en-US" sz="2800" b="1" dirty="0">
                <a:solidFill>
                  <a:srgbClr val="909090"/>
                </a:solidFill>
                <a:latin typeface="Skolar Basic Rg" pitchFamily="50" charset="0"/>
              </a:rPr>
              <a:t>VOTERS WHO DON’T NEED PHOTO ID:</a:t>
            </a:r>
          </a:p>
          <a:p>
            <a:pPr marL="342900" indent="-342900">
              <a:lnSpc>
                <a:spcPct val="90000"/>
              </a:lnSpc>
              <a:spcBef>
                <a:spcPts val="800"/>
              </a:spcBef>
              <a:defRPr/>
            </a:pPr>
            <a:endParaRPr lang="en-US" sz="2800" b="1" dirty="0">
              <a:solidFill>
                <a:srgbClr val="909090"/>
              </a:solidFill>
              <a:latin typeface="Skolar Basic Rg" pitchFamily="50" charset="0"/>
            </a:endParaRPr>
          </a:p>
        </p:txBody>
      </p:sp>
      <p:sp>
        <p:nvSpPr>
          <p:cNvPr id="228359" name="Rectangle 3"/>
          <p:cNvSpPr>
            <a:spLocks noChangeArrowheads="1"/>
          </p:cNvSpPr>
          <p:nvPr/>
        </p:nvSpPr>
        <p:spPr bwMode="auto">
          <a:xfrm>
            <a:off x="90257" y="3717178"/>
            <a:ext cx="753110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8000"/>
              </a:buClr>
              <a:buFont typeface="Wingdings" pitchFamily="2" charset="2"/>
              <a:buChar char="§"/>
            </a:pPr>
            <a:r>
              <a:rPr lang="en-US" sz="2400" dirty="0">
                <a:solidFill>
                  <a:srgbClr val="909090"/>
                </a:solidFill>
                <a:latin typeface="Skolar Basic Rg" pitchFamily="50" charset="0"/>
              </a:rPr>
              <a:t>Voters in other care facilities – eligible, but not visited by Special Voting Deputies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0" y="36576"/>
            <a:ext cx="6588125" cy="68738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 cap="all">
                <a:solidFill>
                  <a:srgbClr val="B61A21"/>
                </a:solidFill>
                <a:latin typeface="+mj-lt"/>
                <a:ea typeface="ＭＳ Ｐゴシック" pitchFamily="-65" charset="-128"/>
                <a:cs typeface="ＭＳ Ｐゴシック" pitchFamily="-65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B61A21"/>
                </a:solidFill>
                <a:latin typeface="Franklin Gothic Medium" pitchFamily="-65" charset="0"/>
                <a:ea typeface="ＭＳ Ｐゴシック" pitchFamily="-65" charset="-128"/>
                <a:cs typeface="ＭＳ Ｐゴシック" pitchFamily="-65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B61A21"/>
                </a:solidFill>
                <a:latin typeface="Franklin Gothic Medium" pitchFamily="-65" charset="0"/>
                <a:ea typeface="ＭＳ Ｐゴシック" pitchFamily="-65" charset="-128"/>
                <a:cs typeface="ＭＳ Ｐゴシック" pitchFamily="-65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B61A21"/>
                </a:solidFill>
                <a:latin typeface="Franklin Gothic Medium" pitchFamily="-65" charset="0"/>
                <a:ea typeface="ＭＳ Ｐゴシック" pitchFamily="-65" charset="-128"/>
                <a:cs typeface="ＭＳ Ｐゴシック" pitchFamily="-65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B61A21"/>
                </a:solidFill>
                <a:latin typeface="Franklin Gothic Medium" pitchFamily="-65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B61A21"/>
                </a:solidFill>
                <a:latin typeface="Franklin Gothic Medium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B61A21"/>
                </a:solidFill>
                <a:latin typeface="Franklin Gothic Medium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B61A21"/>
                </a:solidFill>
                <a:latin typeface="Franklin Gothic Medium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B61A21"/>
                </a:solidFill>
                <a:latin typeface="Franklin Gothic Medium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 eaLnBrk="1" hangingPunct="1">
              <a:defRPr/>
            </a:pPr>
            <a:r>
              <a:rPr lang="en-US" sz="4400" b="1" cap="none" dirty="0">
                <a:solidFill>
                  <a:srgbClr val="909090"/>
                </a:solidFill>
                <a:latin typeface="Franklin Gothic Medium" panose="020B0603020102020204" pitchFamily="34" charset="0"/>
              </a:rPr>
              <a:t>-</a:t>
            </a:r>
            <a:r>
              <a:rPr lang="en-US" sz="4400" b="1" cap="none" dirty="0">
                <a:solidFill>
                  <a:srgbClr val="D21A21"/>
                </a:solidFill>
                <a:latin typeface="Franklin Gothic Medium" panose="020B0603020102020204" pitchFamily="34" charset="0"/>
              </a:rPr>
              <a:t>ABSENTEE VOTING</a:t>
            </a:r>
            <a:r>
              <a:rPr lang="en-US" sz="4400" b="1" cap="none" dirty="0">
                <a:solidFill>
                  <a:srgbClr val="909090"/>
                </a:solidFill>
                <a:latin typeface="Franklin Gothic Medium" panose="020B0603020102020204" pitchFamily="34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3989071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7E2B1E-3568-489F-8677-E1A5E2D2959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1654615" y="723963"/>
            <a:ext cx="3692085" cy="488872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174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C381841-F38C-47E9-99ED-5BBD4D23395F}" type="slidenum">
              <a:rPr lang="en-US" smtClean="0"/>
              <a:pPr eaLnBrk="1" hangingPunct="1"/>
              <a:t>28</a:t>
            </a:fld>
            <a:endParaRPr lang="en-US" dirty="0"/>
          </a:p>
        </p:txBody>
      </p:sp>
      <p:sp>
        <p:nvSpPr>
          <p:cNvPr id="31750" name="Rectangle 3"/>
          <p:cNvSpPr>
            <a:spLocks noChangeArrowheads="1"/>
          </p:cNvSpPr>
          <p:nvPr/>
        </p:nvSpPr>
        <p:spPr bwMode="auto">
          <a:xfrm>
            <a:off x="5514975" y="2298700"/>
            <a:ext cx="2717800" cy="138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2400" dirty="0">
                <a:solidFill>
                  <a:srgbClr val="909090"/>
                </a:solidFill>
                <a:latin typeface="Skolar Basic Rg" pitchFamily="50" charset="0"/>
              </a:rPr>
              <a:t>Wisconsin Application for Absentee Ballot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2400" dirty="0">
                <a:solidFill>
                  <a:srgbClr val="909090"/>
                </a:solidFill>
                <a:latin typeface="Skolar Basic Rg" pitchFamily="50" charset="0"/>
              </a:rPr>
              <a:t>EL-121 form</a:t>
            </a:r>
          </a:p>
        </p:txBody>
      </p:sp>
      <p:sp>
        <p:nvSpPr>
          <p:cNvPr id="31751" name="Rectangle 16"/>
          <p:cNvSpPr>
            <a:spLocks noChangeArrowheads="1"/>
          </p:cNvSpPr>
          <p:nvPr/>
        </p:nvSpPr>
        <p:spPr bwMode="auto">
          <a:xfrm>
            <a:off x="1683806" y="3266983"/>
            <a:ext cx="3662893" cy="50444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27660" name="Picture 12" descr="WI AB Ballot App-C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346" y="3627102"/>
            <a:ext cx="4957360" cy="8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3" name="Picture 15" descr="WI AB Ballot App-C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56" y="4041532"/>
            <a:ext cx="7221537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0" y="36576"/>
            <a:ext cx="6588125" cy="68738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 cap="all">
                <a:solidFill>
                  <a:srgbClr val="B61A21"/>
                </a:solidFill>
                <a:latin typeface="+mj-lt"/>
                <a:ea typeface="ＭＳ Ｐゴシック" pitchFamily="-65" charset="-128"/>
                <a:cs typeface="ＭＳ Ｐゴシック" pitchFamily="-65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B61A21"/>
                </a:solidFill>
                <a:latin typeface="Franklin Gothic Medium" pitchFamily="-65" charset="0"/>
                <a:ea typeface="ＭＳ Ｐゴシック" pitchFamily="-65" charset="-128"/>
                <a:cs typeface="ＭＳ Ｐゴシック" pitchFamily="-65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B61A21"/>
                </a:solidFill>
                <a:latin typeface="Franklin Gothic Medium" pitchFamily="-65" charset="0"/>
                <a:ea typeface="ＭＳ Ｐゴシック" pitchFamily="-65" charset="-128"/>
                <a:cs typeface="ＭＳ Ｐゴシック" pitchFamily="-65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B61A21"/>
                </a:solidFill>
                <a:latin typeface="Franklin Gothic Medium" pitchFamily="-65" charset="0"/>
                <a:ea typeface="ＭＳ Ｐゴシック" pitchFamily="-65" charset="-128"/>
                <a:cs typeface="ＭＳ Ｐゴシック" pitchFamily="-65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B61A21"/>
                </a:solidFill>
                <a:latin typeface="Franklin Gothic Medium" pitchFamily="-65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B61A21"/>
                </a:solidFill>
                <a:latin typeface="Franklin Gothic Medium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B61A21"/>
                </a:solidFill>
                <a:latin typeface="Franklin Gothic Medium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B61A21"/>
                </a:solidFill>
                <a:latin typeface="Franklin Gothic Medium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B61A21"/>
                </a:solidFill>
                <a:latin typeface="Franklin Gothic Medium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 eaLnBrk="1" hangingPunct="1">
              <a:defRPr/>
            </a:pPr>
            <a:r>
              <a:rPr lang="en-US" sz="4400" b="1" cap="none" dirty="0">
                <a:solidFill>
                  <a:srgbClr val="909090"/>
                </a:solidFill>
                <a:latin typeface="Franklin Gothic Medium" panose="020B0603020102020204" pitchFamily="34" charset="0"/>
              </a:rPr>
              <a:t>-</a:t>
            </a:r>
            <a:r>
              <a:rPr lang="en-US" sz="4400" b="1" cap="none" dirty="0">
                <a:solidFill>
                  <a:srgbClr val="D21A21"/>
                </a:solidFill>
                <a:latin typeface="Franklin Gothic Medium" panose="020B0603020102020204" pitchFamily="34" charset="0"/>
              </a:rPr>
              <a:t>ABSENTEE VOTING</a:t>
            </a:r>
            <a:r>
              <a:rPr lang="en-US" sz="4400" b="1" cap="none" dirty="0">
                <a:solidFill>
                  <a:srgbClr val="909090"/>
                </a:solidFill>
                <a:latin typeface="Franklin Gothic Medium" panose="020B0603020102020204" pitchFamily="34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2408387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766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33333E-6 L -3.05556E-6 0.053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F4A80ED-2130-4316-AA4F-CAAD887EF453}" type="slidenum">
              <a:rPr lang="en-US" smtClean="0"/>
              <a:pPr eaLnBrk="1" hangingPunct="1"/>
              <a:t>29</a:t>
            </a:fld>
            <a:endParaRPr lang="en-US" dirty="0"/>
          </a:p>
        </p:txBody>
      </p:sp>
      <p:pic>
        <p:nvPicPr>
          <p:cNvPr id="32771" name="Picture 2" descr="GAB-1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88" y="2390775"/>
            <a:ext cx="7416800" cy="35020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8835" name="Rectangle 3"/>
          <p:cNvSpPr>
            <a:spLocks noChangeArrowheads="1"/>
          </p:cNvSpPr>
          <p:nvPr/>
        </p:nvSpPr>
        <p:spPr bwMode="auto">
          <a:xfrm>
            <a:off x="858838" y="2368550"/>
            <a:ext cx="7434262" cy="3498850"/>
          </a:xfrm>
          <a:prstGeom prst="rect">
            <a:avLst/>
          </a:prstGeom>
          <a:solidFill>
            <a:srgbClr val="969696">
              <a:alpha val="50195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2774" name="Rectangle 7"/>
          <p:cNvSpPr>
            <a:spLocks noChangeArrowheads="1"/>
          </p:cNvSpPr>
          <p:nvPr/>
        </p:nvSpPr>
        <p:spPr bwMode="auto">
          <a:xfrm>
            <a:off x="944563" y="2679700"/>
            <a:ext cx="4281487" cy="131286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248838" name="Picture 6" descr="GAB-122_cert-of-vo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5" y="2709863"/>
            <a:ext cx="4221163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8840" name="Picture 8" descr="GAB-122_cert-of-vo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338" y="3397250"/>
            <a:ext cx="6808787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0" y="36576"/>
            <a:ext cx="6588125" cy="68738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 cap="all">
                <a:solidFill>
                  <a:srgbClr val="B61A21"/>
                </a:solidFill>
                <a:latin typeface="+mj-lt"/>
                <a:ea typeface="ＭＳ Ｐゴシック" pitchFamily="-65" charset="-128"/>
                <a:cs typeface="ＭＳ Ｐゴシック" pitchFamily="-65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B61A21"/>
                </a:solidFill>
                <a:latin typeface="Franklin Gothic Medium" pitchFamily="-65" charset="0"/>
                <a:ea typeface="ＭＳ Ｐゴシック" pitchFamily="-65" charset="-128"/>
                <a:cs typeface="ＭＳ Ｐゴシック" pitchFamily="-65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B61A21"/>
                </a:solidFill>
                <a:latin typeface="Franklin Gothic Medium" pitchFamily="-65" charset="0"/>
                <a:ea typeface="ＭＳ Ｐゴシック" pitchFamily="-65" charset="-128"/>
                <a:cs typeface="ＭＳ Ｐゴシック" pitchFamily="-65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B61A21"/>
                </a:solidFill>
                <a:latin typeface="Franklin Gothic Medium" pitchFamily="-65" charset="0"/>
                <a:ea typeface="ＭＳ Ｐゴシック" pitchFamily="-65" charset="-128"/>
                <a:cs typeface="ＭＳ Ｐゴシック" pitchFamily="-65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B61A21"/>
                </a:solidFill>
                <a:latin typeface="Franklin Gothic Medium" pitchFamily="-65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B61A21"/>
                </a:solidFill>
                <a:latin typeface="Franklin Gothic Medium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B61A21"/>
                </a:solidFill>
                <a:latin typeface="Franklin Gothic Medium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B61A21"/>
                </a:solidFill>
                <a:latin typeface="Franklin Gothic Medium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B61A21"/>
                </a:solidFill>
                <a:latin typeface="Franklin Gothic Medium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 eaLnBrk="1" hangingPunct="1">
              <a:defRPr/>
            </a:pPr>
            <a:r>
              <a:rPr lang="en-US" sz="4400" b="1" cap="none" dirty="0">
                <a:solidFill>
                  <a:srgbClr val="909090"/>
                </a:solidFill>
                <a:latin typeface="Franklin Gothic Medium" panose="020B0603020102020204" pitchFamily="34" charset="0"/>
              </a:rPr>
              <a:t>-</a:t>
            </a:r>
            <a:r>
              <a:rPr lang="en-US" sz="4400" b="1" cap="none" dirty="0">
                <a:solidFill>
                  <a:srgbClr val="D21A21"/>
                </a:solidFill>
                <a:latin typeface="Franklin Gothic Medium" panose="020B0603020102020204" pitchFamily="34" charset="0"/>
              </a:rPr>
              <a:t>ABSENTEE VOTING</a:t>
            </a:r>
            <a:r>
              <a:rPr lang="en-US" sz="4400" b="1" cap="none" dirty="0">
                <a:solidFill>
                  <a:srgbClr val="909090"/>
                </a:solidFill>
                <a:latin typeface="Franklin Gothic Medium" panose="020B0603020102020204" pitchFamily="34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1215096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8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2488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96296E-6 L 0.16215 0.1497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488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08" y="7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83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4"/>
          <p:cNvSpPr>
            <a:spLocks noGrp="1" noChangeArrowheads="1"/>
          </p:cNvSpPr>
          <p:nvPr>
            <p:ph type="title"/>
          </p:nvPr>
        </p:nvSpPr>
        <p:spPr>
          <a:xfrm rot="19140000">
            <a:off x="886385" y="1834776"/>
            <a:ext cx="5651500" cy="1206500"/>
          </a:xfrm>
        </p:spPr>
        <p:txBody>
          <a:bodyPr/>
          <a:lstStyle/>
          <a:p>
            <a:pPr eaLnBrk="1" hangingPunct="1">
              <a:defRPr/>
            </a:pPr>
            <a:br>
              <a:rPr lang="en-US" sz="4000" b="1" cap="none" dirty="0">
                <a:latin typeface="Franklin Gothic Medium" panose="020B0603020102020204" pitchFamily="34" charset="0"/>
                <a:ea typeface="ＭＳ Ｐゴシック" pitchFamily="-65" charset="-128"/>
                <a:cs typeface="ＭＳ Ｐゴシック" pitchFamily="-65" charset="-128"/>
              </a:rPr>
            </a:br>
            <a:r>
              <a:rPr lang="en-US" sz="4800" b="1" cap="none" dirty="0">
                <a:solidFill>
                  <a:srgbClr val="D21A21"/>
                </a:solidFill>
                <a:latin typeface="Franklin Gothic Medium" panose="020B0603020102020204" pitchFamily="34" charset="0"/>
                <a:ea typeface="ＭＳ Ｐゴシック" pitchFamily="-65" charset="-128"/>
                <a:cs typeface="ＭＳ Ｐゴシック" pitchFamily="-65" charset="-128"/>
              </a:rPr>
              <a:t>VOTER ELIGIBILITY</a:t>
            </a:r>
          </a:p>
        </p:txBody>
      </p:sp>
      <p:sp>
        <p:nvSpPr>
          <p:cNvPr id="25603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</p:spPr>
        <p:txBody>
          <a:bodyPr/>
          <a:lstStyle/>
          <a:p>
            <a:fld id="{9F56EE3C-4ABD-BF45-B811-0D9450EE1AAC}" type="slidenum">
              <a:rPr lang="en-US">
                <a:solidFill>
                  <a:srgbClr val="000000"/>
                </a:solidFill>
              </a:rPr>
              <a:pPr/>
              <a:t>3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3664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51CFF48-A367-4578-B194-CE880429B607}" type="slidenum">
              <a:rPr lang="en-US" smtClean="0"/>
              <a:pPr eaLnBrk="1" hangingPunct="1"/>
              <a:t>30</a:t>
            </a:fld>
            <a:endParaRPr lang="en-US" dirty="0"/>
          </a:p>
        </p:txBody>
      </p:sp>
      <p:pic>
        <p:nvPicPr>
          <p:cNvPr id="33795" name="Picture 2" descr="GAB-1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88" y="2390775"/>
            <a:ext cx="7416800" cy="35020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0883" name="Rectangle 3"/>
          <p:cNvSpPr>
            <a:spLocks noChangeArrowheads="1"/>
          </p:cNvSpPr>
          <p:nvPr/>
        </p:nvSpPr>
        <p:spPr bwMode="auto">
          <a:xfrm>
            <a:off x="858838" y="2368550"/>
            <a:ext cx="7434262" cy="3498850"/>
          </a:xfrm>
          <a:prstGeom prst="rect">
            <a:avLst/>
          </a:prstGeom>
          <a:solidFill>
            <a:srgbClr val="969696">
              <a:alpha val="50195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3798" name="Rectangle 5"/>
          <p:cNvSpPr>
            <a:spLocks noChangeArrowheads="1"/>
          </p:cNvSpPr>
          <p:nvPr/>
        </p:nvSpPr>
        <p:spPr bwMode="auto">
          <a:xfrm>
            <a:off x="944563" y="4000500"/>
            <a:ext cx="4281487" cy="99536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250889" name="Picture 9" descr="GAB-122_cert-of-witnes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3" y="4032250"/>
            <a:ext cx="4235450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0888" name="Picture 8" descr="GAB-122_cert-of-witnes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938" y="3652838"/>
            <a:ext cx="633412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0" y="36576"/>
            <a:ext cx="6588125" cy="68738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 cap="all">
                <a:solidFill>
                  <a:srgbClr val="B61A21"/>
                </a:solidFill>
                <a:latin typeface="+mj-lt"/>
                <a:ea typeface="ＭＳ Ｐゴシック" pitchFamily="-65" charset="-128"/>
                <a:cs typeface="ＭＳ Ｐゴシック" pitchFamily="-65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B61A21"/>
                </a:solidFill>
                <a:latin typeface="Franklin Gothic Medium" pitchFamily="-65" charset="0"/>
                <a:ea typeface="ＭＳ Ｐゴシック" pitchFamily="-65" charset="-128"/>
                <a:cs typeface="ＭＳ Ｐゴシック" pitchFamily="-65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B61A21"/>
                </a:solidFill>
                <a:latin typeface="Franklin Gothic Medium" pitchFamily="-65" charset="0"/>
                <a:ea typeface="ＭＳ Ｐゴシック" pitchFamily="-65" charset="-128"/>
                <a:cs typeface="ＭＳ Ｐゴシック" pitchFamily="-65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B61A21"/>
                </a:solidFill>
                <a:latin typeface="Franklin Gothic Medium" pitchFamily="-65" charset="0"/>
                <a:ea typeface="ＭＳ Ｐゴシック" pitchFamily="-65" charset="-128"/>
                <a:cs typeface="ＭＳ Ｐゴシック" pitchFamily="-65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B61A21"/>
                </a:solidFill>
                <a:latin typeface="Franklin Gothic Medium" pitchFamily="-65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B61A21"/>
                </a:solidFill>
                <a:latin typeface="Franklin Gothic Medium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B61A21"/>
                </a:solidFill>
                <a:latin typeface="Franklin Gothic Medium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B61A21"/>
                </a:solidFill>
                <a:latin typeface="Franklin Gothic Medium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B61A21"/>
                </a:solidFill>
                <a:latin typeface="Franklin Gothic Medium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 eaLnBrk="1" hangingPunct="1">
              <a:defRPr/>
            </a:pPr>
            <a:r>
              <a:rPr lang="en-US" sz="4400" b="1" cap="none" dirty="0">
                <a:solidFill>
                  <a:srgbClr val="909090"/>
                </a:solidFill>
                <a:latin typeface="Franklin Gothic Medium" panose="020B0603020102020204" pitchFamily="34" charset="0"/>
              </a:rPr>
              <a:t>-</a:t>
            </a:r>
            <a:r>
              <a:rPr lang="en-US" sz="4400" b="1" cap="none" dirty="0">
                <a:solidFill>
                  <a:srgbClr val="D21A21"/>
                </a:solidFill>
                <a:latin typeface="Franklin Gothic Medium" panose="020B0603020102020204" pitchFamily="34" charset="0"/>
              </a:rPr>
              <a:t>ABSENTEE VOTING</a:t>
            </a:r>
            <a:r>
              <a:rPr lang="en-US" sz="4400" b="1" cap="none" dirty="0">
                <a:solidFill>
                  <a:srgbClr val="909090"/>
                </a:solidFill>
                <a:latin typeface="Franklin Gothic Medium" panose="020B0603020102020204" pitchFamily="34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162075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0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25088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48148E-6 L 0.16597 -0.0055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508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99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88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8DC9D4A-4961-4B08-AB88-C9C19DC33AEA}" type="slidenum">
              <a:rPr lang="en-US" smtClean="0"/>
              <a:pPr eaLnBrk="1" hangingPunct="1"/>
              <a:t>31</a:t>
            </a:fld>
            <a:endParaRPr lang="en-US" dirty="0"/>
          </a:p>
        </p:txBody>
      </p:sp>
      <p:pic>
        <p:nvPicPr>
          <p:cNvPr id="34819" name="Picture 2" descr="GAB-1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88" y="2390775"/>
            <a:ext cx="7416800" cy="35020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2691" name="Rectangle 3"/>
          <p:cNvSpPr>
            <a:spLocks noChangeArrowheads="1"/>
          </p:cNvSpPr>
          <p:nvPr/>
        </p:nvSpPr>
        <p:spPr bwMode="auto">
          <a:xfrm>
            <a:off x="858838" y="2368550"/>
            <a:ext cx="7434262" cy="3498850"/>
          </a:xfrm>
          <a:prstGeom prst="rect">
            <a:avLst/>
          </a:prstGeom>
          <a:solidFill>
            <a:srgbClr val="969696">
              <a:alpha val="50195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4821" name="Rectangle 7"/>
          <p:cNvSpPr>
            <a:spLocks noChangeArrowheads="1"/>
          </p:cNvSpPr>
          <p:nvPr/>
        </p:nvSpPr>
        <p:spPr bwMode="auto">
          <a:xfrm>
            <a:off x="944563" y="4976813"/>
            <a:ext cx="4314825" cy="64293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242694" name="Picture 6" descr="GAB-122_cert-of-ca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3" y="5002213"/>
            <a:ext cx="4237037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2696" name="Picture 8" descr="GAB-122_cert-of-ca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463" y="3622675"/>
            <a:ext cx="681990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0" y="39162"/>
            <a:ext cx="6588125" cy="68738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 cap="all">
                <a:solidFill>
                  <a:srgbClr val="B61A21"/>
                </a:solidFill>
                <a:latin typeface="+mj-lt"/>
                <a:ea typeface="ＭＳ Ｐゴシック" pitchFamily="-65" charset="-128"/>
                <a:cs typeface="ＭＳ Ｐゴシック" pitchFamily="-65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B61A21"/>
                </a:solidFill>
                <a:latin typeface="Franklin Gothic Medium" pitchFamily="-65" charset="0"/>
                <a:ea typeface="ＭＳ Ｐゴシック" pitchFamily="-65" charset="-128"/>
                <a:cs typeface="ＭＳ Ｐゴシック" pitchFamily="-65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B61A21"/>
                </a:solidFill>
                <a:latin typeface="Franklin Gothic Medium" pitchFamily="-65" charset="0"/>
                <a:ea typeface="ＭＳ Ｐゴシック" pitchFamily="-65" charset="-128"/>
                <a:cs typeface="ＭＳ Ｐゴシック" pitchFamily="-65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B61A21"/>
                </a:solidFill>
                <a:latin typeface="Franklin Gothic Medium" pitchFamily="-65" charset="0"/>
                <a:ea typeface="ＭＳ Ｐゴシック" pitchFamily="-65" charset="-128"/>
                <a:cs typeface="ＭＳ Ｐゴシック" pitchFamily="-65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B61A21"/>
                </a:solidFill>
                <a:latin typeface="Franklin Gothic Medium" pitchFamily="-65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B61A21"/>
                </a:solidFill>
                <a:latin typeface="Franklin Gothic Medium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B61A21"/>
                </a:solidFill>
                <a:latin typeface="Franklin Gothic Medium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B61A21"/>
                </a:solidFill>
                <a:latin typeface="Franklin Gothic Medium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B61A21"/>
                </a:solidFill>
                <a:latin typeface="Franklin Gothic Medium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 eaLnBrk="1" hangingPunct="1">
              <a:defRPr/>
            </a:pPr>
            <a:r>
              <a:rPr lang="en-US" sz="4400" b="1" cap="none" dirty="0">
                <a:solidFill>
                  <a:srgbClr val="909090"/>
                </a:solidFill>
                <a:latin typeface="Franklin Gothic Medium" panose="020B0603020102020204" pitchFamily="34" charset="0"/>
              </a:rPr>
              <a:t>-</a:t>
            </a:r>
            <a:r>
              <a:rPr lang="en-US" sz="4400" b="1" cap="none" dirty="0">
                <a:solidFill>
                  <a:srgbClr val="D21A21"/>
                </a:solidFill>
                <a:latin typeface="Franklin Gothic Medium" panose="020B0603020102020204" pitchFamily="34" charset="0"/>
              </a:rPr>
              <a:t>ABSENTEE VOTING</a:t>
            </a:r>
            <a:r>
              <a:rPr lang="en-US" sz="4400" b="1" cap="none" dirty="0">
                <a:solidFill>
                  <a:srgbClr val="909090"/>
                </a:solidFill>
                <a:latin typeface="Franklin Gothic Medium" panose="020B0603020102020204" pitchFamily="34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3673007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2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24269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48148E-6 L 0.15972 -0.1659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426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86" y="-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1CBE6CC-F791-4912-9950-F22454567247}" type="slidenum">
              <a:rPr lang="en-US" smtClean="0"/>
              <a:pPr eaLnBrk="1" hangingPunct="1"/>
              <a:t>32</a:t>
            </a:fld>
            <a:endParaRPr lang="en-US" dirty="0"/>
          </a:p>
        </p:txBody>
      </p:sp>
      <p:pic>
        <p:nvPicPr>
          <p:cNvPr id="35843" name="Picture 2" descr="GAB-1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88" y="2390775"/>
            <a:ext cx="7416800" cy="35020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2931" name="Rectangle 3"/>
          <p:cNvSpPr>
            <a:spLocks noChangeArrowheads="1"/>
          </p:cNvSpPr>
          <p:nvPr/>
        </p:nvSpPr>
        <p:spPr bwMode="auto">
          <a:xfrm>
            <a:off x="858838" y="2368550"/>
            <a:ext cx="7434262" cy="3498850"/>
          </a:xfrm>
          <a:prstGeom prst="rect">
            <a:avLst/>
          </a:prstGeom>
          <a:solidFill>
            <a:srgbClr val="969696">
              <a:alpha val="50195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5846" name="Rectangle 5"/>
          <p:cNvSpPr>
            <a:spLocks noChangeArrowheads="1"/>
          </p:cNvSpPr>
          <p:nvPr/>
        </p:nvSpPr>
        <p:spPr bwMode="auto">
          <a:xfrm>
            <a:off x="5221288" y="4143375"/>
            <a:ext cx="2947987" cy="148113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252937" name="Picture 9" descr="GAB-122_cert-muni mark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150" y="4183063"/>
            <a:ext cx="2882900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2936" name="Picture 8" descr="GAB-122_cert-muni mark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838" y="2973388"/>
            <a:ext cx="4459287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0" y="36576"/>
            <a:ext cx="6588125" cy="68738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 cap="all">
                <a:solidFill>
                  <a:srgbClr val="B61A21"/>
                </a:solidFill>
                <a:latin typeface="+mj-lt"/>
                <a:ea typeface="ＭＳ Ｐゴシック" pitchFamily="-65" charset="-128"/>
                <a:cs typeface="ＭＳ Ｐゴシック" pitchFamily="-65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B61A21"/>
                </a:solidFill>
                <a:latin typeface="Franklin Gothic Medium" pitchFamily="-65" charset="0"/>
                <a:ea typeface="ＭＳ Ｐゴシック" pitchFamily="-65" charset="-128"/>
                <a:cs typeface="ＭＳ Ｐゴシック" pitchFamily="-65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B61A21"/>
                </a:solidFill>
                <a:latin typeface="Franklin Gothic Medium" pitchFamily="-65" charset="0"/>
                <a:ea typeface="ＭＳ Ｐゴシック" pitchFamily="-65" charset="-128"/>
                <a:cs typeface="ＭＳ Ｐゴシック" pitchFamily="-65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B61A21"/>
                </a:solidFill>
                <a:latin typeface="Franklin Gothic Medium" pitchFamily="-65" charset="0"/>
                <a:ea typeface="ＭＳ Ｐゴシック" pitchFamily="-65" charset="-128"/>
                <a:cs typeface="ＭＳ Ｐゴシック" pitchFamily="-65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B61A21"/>
                </a:solidFill>
                <a:latin typeface="Franklin Gothic Medium" pitchFamily="-65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B61A21"/>
                </a:solidFill>
                <a:latin typeface="Franklin Gothic Medium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B61A21"/>
                </a:solidFill>
                <a:latin typeface="Franklin Gothic Medium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B61A21"/>
                </a:solidFill>
                <a:latin typeface="Franklin Gothic Medium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B61A21"/>
                </a:solidFill>
                <a:latin typeface="Franklin Gothic Medium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 eaLnBrk="1" hangingPunct="1">
              <a:defRPr/>
            </a:pPr>
            <a:r>
              <a:rPr lang="en-US" sz="4400" b="1" cap="none" dirty="0">
                <a:solidFill>
                  <a:srgbClr val="909090"/>
                </a:solidFill>
                <a:latin typeface="Franklin Gothic Medium" panose="020B0603020102020204" pitchFamily="34" charset="0"/>
              </a:rPr>
              <a:t>-</a:t>
            </a:r>
            <a:r>
              <a:rPr lang="en-US" sz="4400" b="1" cap="none" dirty="0">
                <a:solidFill>
                  <a:srgbClr val="D21A21"/>
                </a:solidFill>
                <a:latin typeface="Franklin Gothic Medium" panose="020B0603020102020204" pitchFamily="34" charset="0"/>
              </a:rPr>
              <a:t>ABSENTEE VOTING</a:t>
            </a:r>
            <a:r>
              <a:rPr lang="en-US" sz="4400" b="1" cap="none" dirty="0">
                <a:solidFill>
                  <a:srgbClr val="909090"/>
                </a:solidFill>
                <a:latin typeface="Franklin Gothic Medium" panose="020B0603020102020204" pitchFamily="34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3844932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2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2529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 L -0.2177 -0.1236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529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85" y="-6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93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4"/>
          <p:cNvSpPr>
            <a:spLocks noGrp="1" noChangeArrowheads="1"/>
          </p:cNvSpPr>
          <p:nvPr>
            <p:ph type="title"/>
          </p:nvPr>
        </p:nvSpPr>
        <p:spPr>
          <a:xfrm rot="19140000">
            <a:off x="1258540" y="1539874"/>
            <a:ext cx="5651500" cy="12065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b="1" cap="none" dirty="0">
                <a:solidFill>
                  <a:srgbClr val="D21A21"/>
                </a:solidFill>
                <a:latin typeface="Franklin Gothic Medium" panose="020B0603020102020204" pitchFamily="34" charset="0"/>
                <a:ea typeface="ＭＳ Ｐゴシック" pitchFamily="-65" charset="-128"/>
                <a:cs typeface="ＭＳ Ｐゴシック" pitchFamily="-65" charset="-128"/>
              </a:rPr>
              <a:t> </a:t>
            </a:r>
            <a:br>
              <a:rPr lang="en-US" sz="4800" b="1" cap="none" dirty="0">
                <a:solidFill>
                  <a:srgbClr val="D21A21"/>
                </a:solidFill>
                <a:latin typeface="Franklin Gothic Medium" panose="020B0603020102020204" pitchFamily="34" charset="0"/>
                <a:ea typeface="ＭＳ Ｐゴシック" pitchFamily="-65" charset="-128"/>
                <a:cs typeface="ＭＳ Ｐゴシック" pitchFamily="-65" charset="-128"/>
              </a:rPr>
            </a:br>
            <a:r>
              <a:rPr lang="en-US" sz="4800" b="1" cap="none" dirty="0">
                <a:solidFill>
                  <a:srgbClr val="D21A21"/>
                </a:solidFill>
                <a:latin typeface="Franklin Gothic Medium" panose="020B0603020102020204" pitchFamily="34" charset="0"/>
                <a:ea typeface="ＭＳ Ｐゴシック" pitchFamily="-65" charset="-128"/>
                <a:cs typeface="ＭＳ Ｐゴシック" pitchFamily="-65" charset="-128"/>
              </a:rPr>
              <a:t>ELECTION DAY</a:t>
            </a:r>
            <a:endParaRPr sz="4800" b="1" cap="none" dirty="0">
              <a:solidFill>
                <a:srgbClr val="D21A21"/>
              </a:solidFill>
              <a:latin typeface="Franklin Gothic Medium" panose="020B0603020102020204" pitchFamily="34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56323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</p:spPr>
        <p:txBody>
          <a:bodyPr/>
          <a:lstStyle/>
          <a:p>
            <a:fld id="{A0898830-2B4B-7141-854D-DE1E94477685}" type="slidenum">
              <a:rPr lang="en-US">
                <a:solidFill>
                  <a:schemeClr val="tx1"/>
                </a:solidFill>
              </a:rPr>
              <a:pPr/>
              <a:t>33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6324" name="Picture 2" descr="5937_GAB_Posters_HowToA2_0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37200" y="2143125"/>
            <a:ext cx="2641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3"/>
          <p:cNvSpPr>
            <a:spLocks noGrp="1" noChangeArrowheads="1"/>
          </p:cNvSpPr>
          <p:nvPr>
            <p:ph idx="1"/>
          </p:nvPr>
        </p:nvSpPr>
        <p:spPr>
          <a:xfrm>
            <a:off x="306388" y="1540791"/>
            <a:ext cx="5756275" cy="66198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b="0" dirty="0">
                <a:solidFill>
                  <a:srgbClr val="909090"/>
                </a:solidFill>
                <a:latin typeface="Skolar Basic Rg" pitchFamily="50" charset="0"/>
              </a:rPr>
              <a:t>1)</a:t>
            </a:r>
            <a:r>
              <a:rPr lang="en-US" sz="2800" dirty="0">
                <a:solidFill>
                  <a:srgbClr val="909090"/>
                </a:solidFill>
                <a:latin typeface="Skolar Basic Rg" pitchFamily="50" charset="0"/>
              </a:rPr>
              <a:t> </a:t>
            </a:r>
            <a:r>
              <a:rPr lang="en-US" sz="2800" u="sng" dirty="0">
                <a:solidFill>
                  <a:srgbClr val="FF8000"/>
                </a:solidFill>
                <a:latin typeface="Skolar Basic Rg" pitchFamily="50" charset="0"/>
              </a:rPr>
              <a:t>STATE</a:t>
            </a:r>
            <a:r>
              <a:rPr lang="en-US" sz="2800" dirty="0">
                <a:latin typeface="Skolar Basic Rg" pitchFamily="50" charset="0"/>
              </a:rPr>
              <a:t> </a:t>
            </a:r>
            <a:r>
              <a:rPr lang="en-US" sz="2800" b="0" dirty="0">
                <a:solidFill>
                  <a:srgbClr val="909090"/>
                </a:solidFill>
                <a:latin typeface="Skolar Basic Rg" pitchFamily="50" charset="0"/>
              </a:rPr>
              <a:t>Your Name &amp; Address</a:t>
            </a:r>
          </a:p>
        </p:txBody>
      </p:sp>
      <p:sp>
        <p:nvSpPr>
          <p:cNvPr id="58372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</p:spPr>
        <p:txBody>
          <a:bodyPr/>
          <a:lstStyle/>
          <a:p>
            <a:fld id="{0E7F507C-B4BE-A848-AA62-E889D1743E8C}" type="slidenum">
              <a:rPr lang="en-US">
                <a:solidFill>
                  <a:schemeClr val="tx1"/>
                </a:solidFill>
              </a:rPr>
              <a:pPr/>
              <a:t>34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2544" name="Picture 16"/>
          <p:cNvPicPr>
            <a:picLocks noChangeAspect="1" noChangeArrowheads="1"/>
          </p:cNvPicPr>
          <p:nvPr/>
        </p:nvPicPr>
        <p:blipFill>
          <a:blip r:embed="rId3"/>
          <a:srcRect r="34216" b="10413"/>
          <a:stretch>
            <a:fillRect/>
          </a:stretch>
        </p:blipFill>
        <p:spPr bwMode="auto">
          <a:xfrm>
            <a:off x="6062663" y="4664075"/>
            <a:ext cx="1481137" cy="1343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2535" name="Rectangle 3"/>
          <p:cNvSpPr>
            <a:spLocks noChangeArrowheads="1"/>
          </p:cNvSpPr>
          <p:nvPr/>
        </p:nvSpPr>
        <p:spPr bwMode="auto">
          <a:xfrm>
            <a:off x="376022" y="3382983"/>
            <a:ext cx="4198937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800" dirty="0">
                <a:solidFill>
                  <a:srgbClr val="909090"/>
                </a:solidFill>
                <a:latin typeface="Skolar Basic Rg" pitchFamily="50" charset="0"/>
              </a:rPr>
              <a:t>3) </a:t>
            </a:r>
            <a:r>
              <a:rPr lang="en-US" sz="2800" b="1" u="sng" dirty="0">
                <a:solidFill>
                  <a:srgbClr val="FF8000"/>
                </a:solidFill>
                <a:latin typeface="Skolar Basic Rg" pitchFamily="50" charset="0"/>
              </a:rPr>
              <a:t>SIGN</a:t>
            </a:r>
            <a:r>
              <a:rPr lang="en-US" sz="2800" b="1" dirty="0">
                <a:solidFill>
                  <a:srgbClr val="909090"/>
                </a:solidFill>
                <a:latin typeface="Skolar Basic Rg" pitchFamily="50" charset="0"/>
              </a:rPr>
              <a:t> </a:t>
            </a:r>
            <a:r>
              <a:rPr lang="en-US" sz="2800" dirty="0">
                <a:solidFill>
                  <a:srgbClr val="909090"/>
                </a:solidFill>
                <a:latin typeface="Skolar Basic Rg" pitchFamily="50" charset="0"/>
              </a:rPr>
              <a:t>the Poll Book</a:t>
            </a:r>
            <a:r>
              <a:rPr lang="en-US" sz="3200" dirty="0">
                <a:solidFill>
                  <a:srgbClr val="909090"/>
                </a:solidFill>
                <a:latin typeface="Skolar Basic Rg" pitchFamily="50" charset="0"/>
              </a:rPr>
              <a:t> </a:t>
            </a:r>
          </a:p>
        </p:txBody>
      </p:sp>
      <p:sp>
        <p:nvSpPr>
          <p:cNvPr id="22536" name="Rectangle 3"/>
          <p:cNvSpPr>
            <a:spLocks noChangeArrowheads="1"/>
          </p:cNvSpPr>
          <p:nvPr/>
        </p:nvSpPr>
        <p:spPr bwMode="auto">
          <a:xfrm>
            <a:off x="292894" y="2522269"/>
            <a:ext cx="6510337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800" dirty="0">
                <a:solidFill>
                  <a:srgbClr val="909090"/>
                </a:solidFill>
                <a:latin typeface="Skolar Basic Rg" pitchFamily="50" charset="0"/>
              </a:rPr>
              <a:t>2) </a:t>
            </a:r>
            <a:r>
              <a:rPr lang="en-US" sz="2800" b="1" u="sng" dirty="0">
                <a:solidFill>
                  <a:srgbClr val="FF8000"/>
                </a:solidFill>
                <a:latin typeface="Skolar Basic Rg" pitchFamily="50" charset="0"/>
              </a:rPr>
              <a:t>SHOW</a:t>
            </a:r>
            <a:r>
              <a:rPr lang="en-US" sz="2800" b="1" dirty="0">
                <a:latin typeface="Franklin Gothic Medium" panose="020B0603020102020204" pitchFamily="34" charset="0"/>
              </a:rPr>
              <a:t> </a:t>
            </a:r>
            <a:r>
              <a:rPr lang="en-US" sz="2800" dirty="0">
                <a:solidFill>
                  <a:srgbClr val="909090"/>
                </a:solidFill>
                <a:latin typeface="Skolar Basic Rg" pitchFamily="50" charset="0"/>
              </a:rPr>
              <a:t>Your Acceptable Photo ID</a:t>
            </a:r>
          </a:p>
        </p:txBody>
      </p:sp>
      <p:pic>
        <p:nvPicPr>
          <p:cNvPr id="58377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4317" y="4828365"/>
            <a:ext cx="1670050" cy="1171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03304"/>
            <a:ext cx="6588125" cy="687387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b="1" cap="none" dirty="0">
                <a:solidFill>
                  <a:srgbClr val="909090"/>
                </a:solidFill>
                <a:latin typeface="Franklin Gothic Medium" panose="020B0603020102020204" pitchFamily="34" charset="0"/>
              </a:rPr>
              <a:t>-</a:t>
            </a:r>
            <a:r>
              <a:rPr lang="en-US" sz="4800" b="1" cap="none" dirty="0">
                <a:solidFill>
                  <a:srgbClr val="D21A21"/>
                </a:solidFill>
                <a:latin typeface="Franklin Gothic Medium" panose="020B0603020102020204" pitchFamily="34" charset="0"/>
              </a:rPr>
              <a:t>ELECTION DAY VOTING</a:t>
            </a:r>
            <a:r>
              <a:rPr lang="en-US" sz="4800" b="1" cap="none" dirty="0">
                <a:solidFill>
                  <a:srgbClr val="909090"/>
                </a:solidFill>
                <a:latin typeface="Franklin Gothic Medium" panose="020B0603020102020204" pitchFamily="34" charset="0"/>
              </a:rPr>
              <a:t>-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9FB426-E88F-46DF-8F35-492CDCBC687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832" y="4791628"/>
            <a:ext cx="1851366" cy="117020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3"/>
          <p:cNvSpPr>
            <a:spLocks noGrp="1" noChangeArrowheads="1"/>
          </p:cNvSpPr>
          <p:nvPr>
            <p:ph idx="1"/>
          </p:nvPr>
        </p:nvSpPr>
        <p:spPr>
          <a:xfrm>
            <a:off x="254957" y="1571027"/>
            <a:ext cx="7881937" cy="1270000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  <a:defRPr/>
            </a:pPr>
            <a:r>
              <a:rPr lang="en-US" sz="2800" dirty="0">
                <a:solidFill>
                  <a:srgbClr val="909090"/>
                </a:solidFill>
                <a:latin typeface="Skolar Basic Rg" pitchFamily="50" charset="0"/>
              </a:rPr>
              <a:t>WHAT IF...</a:t>
            </a:r>
          </a:p>
          <a:p>
            <a:pPr eaLnBrk="1" hangingPunct="1">
              <a:buFontTx/>
              <a:buNone/>
              <a:defRPr/>
            </a:pPr>
            <a:r>
              <a:rPr lang="en-US" sz="2800" dirty="0">
                <a:solidFill>
                  <a:srgbClr val="909090"/>
                </a:solidFill>
                <a:latin typeface="Skolar Basic Rg" pitchFamily="50" charset="0"/>
              </a:rPr>
              <a:t>I DON’</a:t>
            </a:r>
            <a:r>
              <a:rPr lang="en-US" altLang="ja-JP" sz="2800" dirty="0">
                <a:solidFill>
                  <a:srgbClr val="909090"/>
                </a:solidFill>
                <a:latin typeface="Skolar Basic Rg" pitchFamily="50" charset="0"/>
              </a:rPr>
              <a:t>T HAVE AN ID ON ELECTION DAY?</a:t>
            </a:r>
            <a:endParaRPr lang="en-US" sz="2800" dirty="0">
              <a:solidFill>
                <a:srgbClr val="909090"/>
              </a:solidFill>
              <a:latin typeface="Skolar Basic Rg" pitchFamily="50" charset="0"/>
            </a:endParaRPr>
          </a:p>
        </p:txBody>
      </p:sp>
      <p:sp>
        <p:nvSpPr>
          <p:cNvPr id="60419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</p:spPr>
        <p:txBody>
          <a:bodyPr/>
          <a:lstStyle/>
          <a:p>
            <a:fld id="{E6A0903F-6033-DB4D-8E3E-5BE884E7700D}" type="slidenum">
              <a:rPr lang="en-US">
                <a:solidFill>
                  <a:schemeClr val="tx1"/>
                </a:solidFill>
              </a:rPr>
              <a:pPr/>
              <a:t>35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1779373" y="3051599"/>
            <a:ext cx="5980671" cy="138499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2800" dirty="0">
                <a:solidFill>
                  <a:srgbClr val="FF8000"/>
                </a:solidFill>
                <a:latin typeface="Franklin Gothic Medium" panose="020B0603020102020204" pitchFamily="34" charset="0"/>
              </a:rPr>
              <a:t>THERE ARE OPTIONS! </a:t>
            </a:r>
          </a:p>
          <a:p>
            <a:pPr algn="ctr">
              <a:defRPr/>
            </a:pPr>
            <a:r>
              <a:rPr lang="en-US" sz="2800" dirty="0">
                <a:solidFill>
                  <a:srgbClr val="FF8000"/>
                </a:solidFill>
                <a:latin typeface="Franklin Gothic Medium" panose="020B0603020102020204" pitchFamily="34" charset="0"/>
              </a:rPr>
              <a:t>YOU CAN CAST A PROVISIONAL BALLOT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03304"/>
            <a:ext cx="6588125" cy="687387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b="1" cap="none" dirty="0">
                <a:solidFill>
                  <a:srgbClr val="909090"/>
                </a:solidFill>
                <a:latin typeface="Franklin Gothic Medium" panose="020B0603020102020204" pitchFamily="34" charset="0"/>
              </a:rPr>
              <a:t>-</a:t>
            </a:r>
            <a:r>
              <a:rPr lang="en-US" sz="4800" b="1" cap="none" dirty="0">
                <a:solidFill>
                  <a:srgbClr val="D21A21"/>
                </a:solidFill>
                <a:latin typeface="Franklin Gothic Medium" panose="020B0603020102020204" pitchFamily="34" charset="0"/>
              </a:rPr>
              <a:t>ELECTION DAY VOTING</a:t>
            </a:r>
            <a:r>
              <a:rPr lang="en-US" sz="4800" b="1" cap="none" dirty="0">
                <a:solidFill>
                  <a:srgbClr val="909090"/>
                </a:solidFill>
                <a:latin typeface="Franklin Gothic Medium" panose="020B0603020102020204" pitchFamily="34" charset="0"/>
              </a:rPr>
              <a:t>-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638" y="1103054"/>
            <a:ext cx="8488062" cy="3864362"/>
          </a:xfrm>
        </p:spPr>
        <p:txBody>
          <a:bodyPr/>
          <a:lstStyle/>
          <a:p>
            <a:r>
              <a:rPr lang="en-US" sz="2800" dirty="0">
                <a:solidFill>
                  <a:srgbClr val="909090"/>
                </a:solidFill>
                <a:latin typeface="Skolar Basic Rg" pitchFamily="50" charset="0"/>
              </a:rPr>
              <a:t>ARE THERE ACCOMMODATIONS AVAILABLE?</a:t>
            </a:r>
            <a:br>
              <a:rPr lang="en-US" sz="2400" dirty="0">
                <a:solidFill>
                  <a:srgbClr val="909090"/>
                </a:solidFill>
                <a:latin typeface="Skolar Basic Rg" pitchFamily="50" charset="0"/>
              </a:rPr>
            </a:br>
            <a:endParaRPr lang="en-US" sz="2400" dirty="0">
              <a:solidFill>
                <a:srgbClr val="909090"/>
              </a:solidFill>
              <a:latin typeface="Skolar Basic Rg" pitchFamily="50" charset="0"/>
            </a:endParaRPr>
          </a:p>
          <a:p>
            <a:pPr>
              <a:buClr>
                <a:srgbClr val="FF8000"/>
              </a:buClr>
              <a:buFont typeface="Wingdings" panose="05000000000000000000" pitchFamily="2" charset="2"/>
              <a:buChar char="§"/>
            </a:pPr>
            <a:r>
              <a:rPr lang="en-US" sz="2000" b="0" dirty="0">
                <a:solidFill>
                  <a:srgbClr val="909090"/>
                </a:solidFill>
                <a:latin typeface="Skolar Basic Rg" pitchFamily="50" charset="0"/>
              </a:rPr>
              <a:t>Accessible voting equipment</a:t>
            </a:r>
            <a:br>
              <a:rPr lang="en-US" sz="2000" b="0" dirty="0">
                <a:solidFill>
                  <a:srgbClr val="909090"/>
                </a:solidFill>
                <a:latin typeface="Skolar Basic Rg" pitchFamily="50" charset="0"/>
              </a:rPr>
            </a:br>
            <a:endParaRPr lang="en-US" sz="2000" b="0" dirty="0">
              <a:solidFill>
                <a:srgbClr val="909090"/>
              </a:solidFill>
              <a:latin typeface="Skolar Basic Rg" pitchFamily="50" charset="0"/>
            </a:endParaRPr>
          </a:p>
          <a:p>
            <a:pPr>
              <a:buClr>
                <a:srgbClr val="FF8000"/>
              </a:buClr>
              <a:buFont typeface="Wingdings" panose="05000000000000000000" pitchFamily="2" charset="2"/>
              <a:buChar char="§"/>
            </a:pPr>
            <a:r>
              <a:rPr lang="en-US" sz="2000" b="0" dirty="0">
                <a:solidFill>
                  <a:srgbClr val="909090"/>
                </a:solidFill>
                <a:latin typeface="Skolar Basic Rg" pitchFamily="50" charset="0"/>
              </a:rPr>
              <a:t>Curbside voting</a:t>
            </a:r>
            <a:br>
              <a:rPr lang="en-US" sz="2000" b="0" dirty="0">
                <a:solidFill>
                  <a:srgbClr val="909090"/>
                </a:solidFill>
                <a:latin typeface="Skolar Basic Rg" pitchFamily="50" charset="0"/>
              </a:rPr>
            </a:br>
            <a:endParaRPr lang="en-US" sz="2000" b="0" dirty="0">
              <a:solidFill>
                <a:srgbClr val="909090"/>
              </a:solidFill>
              <a:latin typeface="Skolar Basic Rg" pitchFamily="50" charset="0"/>
            </a:endParaRPr>
          </a:p>
          <a:p>
            <a:pPr>
              <a:buClr>
                <a:srgbClr val="FF8000"/>
              </a:buClr>
              <a:buFont typeface="Wingdings" panose="05000000000000000000" pitchFamily="2" charset="2"/>
              <a:buChar char="§"/>
            </a:pPr>
            <a:r>
              <a:rPr lang="en-US" sz="2000" b="0" dirty="0">
                <a:solidFill>
                  <a:srgbClr val="909090"/>
                </a:solidFill>
                <a:latin typeface="Skolar Basic Rg" pitchFamily="50" charset="0"/>
              </a:rPr>
              <a:t>Exemption from signing poll book if unable to sign due to disability</a:t>
            </a:r>
            <a:br>
              <a:rPr lang="en-US" sz="2000" b="0" dirty="0">
                <a:solidFill>
                  <a:srgbClr val="909090"/>
                </a:solidFill>
                <a:latin typeface="Skolar Basic Rg" pitchFamily="50" charset="0"/>
              </a:rPr>
            </a:br>
            <a:endParaRPr lang="en-US" sz="2000" b="0" dirty="0">
              <a:solidFill>
                <a:srgbClr val="909090"/>
              </a:solidFill>
              <a:latin typeface="Skolar Basic Rg" pitchFamily="50" charset="0"/>
            </a:endParaRPr>
          </a:p>
          <a:p>
            <a:pPr>
              <a:buClr>
                <a:srgbClr val="FF8000"/>
              </a:buClr>
              <a:buFont typeface="Wingdings" panose="05000000000000000000" pitchFamily="2" charset="2"/>
              <a:buChar char="§"/>
            </a:pPr>
            <a:r>
              <a:rPr lang="en-US" sz="2000" b="0" dirty="0">
                <a:solidFill>
                  <a:srgbClr val="909090"/>
                </a:solidFill>
                <a:latin typeface="Skolar Basic Rg" pitchFamily="50" charset="0"/>
              </a:rPr>
              <a:t>You may have someone assist you with the voting process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12117D-0730-9D4E-A729-C1E4A0DD6754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36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03304"/>
            <a:ext cx="6588125" cy="687387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b="1" cap="none" dirty="0">
                <a:solidFill>
                  <a:srgbClr val="909090"/>
                </a:solidFill>
                <a:latin typeface="Franklin Gothic Medium" panose="020B0603020102020204" pitchFamily="34" charset="0"/>
              </a:rPr>
              <a:t>-</a:t>
            </a:r>
            <a:r>
              <a:rPr lang="en-US" sz="4800" b="1" cap="none" dirty="0">
                <a:solidFill>
                  <a:srgbClr val="D21A21"/>
                </a:solidFill>
                <a:latin typeface="Franklin Gothic Medium" panose="020B0603020102020204" pitchFamily="34" charset="0"/>
              </a:rPr>
              <a:t>ELECTION DAY VOTING</a:t>
            </a:r>
            <a:r>
              <a:rPr lang="en-US" sz="4800" b="1" cap="none" dirty="0">
                <a:solidFill>
                  <a:srgbClr val="909090"/>
                </a:solidFill>
                <a:latin typeface="Franklin Gothic Medium" panose="020B0603020102020204" pitchFamily="34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11150482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3"/>
          <p:cNvSpPr>
            <a:spLocks noGrp="1" noChangeArrowheads="1"/>
          </p:cNvSpPr>
          <p:nvPr>
            <p:ph idx="1"/>
          </p:nvPr>
        </p:nvSpPr>
        <p:spPr>
          <a:xfrm>
            <a:off x="232221" y="1539875"/>
            <a:ext cx="7881937" cy="1758950"/>
          </a:xfrm>
        </p:spPr>
        <p:txBody>
          <a:bodyPr>
            <a:normAutofit/>
          </a:bodyPr>
          <a:lstStyle/>
          <a:p>
            <a:pPr algn="ctr" eaLnBrk="1" hangingPunct="1">
              <a:buFontTx/>
              <a:buNone/>
              <a:defRPr/>
            </a:pPr>
            <a:r>
              <a:rPr lang="en-US" sz="4000" dirty="0">
                <a:solidFill>
                  <a:srgbClr val="909090"/>
                </a:solidFill>
                <a:latin typeface="Skolar Basic Rg" pitchFamily="50" charset="0"/>
              </a:rPr>
              <a:t>BE NICE TO YOUR</a:t>
            </a:r>
          </a:p>
          <a:p>
            <a:pPr algn="ctr" eaLnBrk="1" hangingPunct="1">
              <a:buFontTx/>
              <a:buNone/>
              <a:defRPr/>
            </a:pPr>
            <a:r>
              <a:rPr lang="en-US" sz="4000" dirty="0">
                <a:solidFill>
                  <a:srgbClr val="909090"/>
                </a:solidFill>
                <a:latin typeface="Skolar Basic Rg" pitchFamily="50" charset="0"/>
              </a:rPr>
              <a:t>POLL WORKERS!</a:t>
            </a:r>
          </a:p>
        </p:txBody>
      </p:sp>
      <p:sp>
        <p:nvSpPr>
          <p:cNvPr id="62467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</p:spPr>
        <p:txBody>
          <a:bodyPr/>
          <a:lstStyle/>
          <a:p>
            <a:fld id="{2D33CBC5-6791-7745-B79C-B7E790A31E6F}" type="slidenum">
              <a:rPr lang="en-US">
                <a:solidFill>
                  <a:schemeClr val="tx1"/>
                </a:solidFill>
              </a:rPr>
              <a:pPr/>
              <a:t>37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4586" name="Picture 10" descr="smile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96222" y="3235325"/>
            <a:ext cx="132397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9" name="Picture 6" descr="woman-home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94525" y="288925"/>
            <a:ext cx="1801813" cy="426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03304"/>
            <a:ext cx="6588125" cy="687387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b="1" cap="none" dirty="0">
                <a:solidFill>
                  <a:srgbClr val="909090"/>
                </a:solidFill>
                <a:latin typeface="Franklin Gothic Medium" panose="020B0603020102020204" pitchFamily="34" charset="0"/>
              </a:rPr>
              <a:t>-</a:t>
            </a:r>
            <a:r>
              <a:rPr lang="en-US" sz="4800" b="1" cap="none" dirty="0">
                <a:solidFill>
                  <a:srgbClr val="D21A21"/>
                </a:solidFill>
                <a:latin typeface="Franklin Gothic Medium" panose="020B0603020102020204" pitchFamily="34" charset="0"/>
              </a:rPr>
              <a:t>ELECTION DAY VOTING</a:t>
            </a:r>
            <a:r>
              <a:rPr lang="en-US" sz="4800" b="1" cap="none" dirty="0">
                <a:solidFill>
                  <a:srgbClr val="909090"/>
                </a:solidFill>
                <a:latin typeface="Franklin Gothic Medium" panose="020B0603020102020204" pitchFamily="34" charset="0"/>
              </a:rPr>
              <a:t>-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>
          <a:xfrm rot="19140000">
            <a:off x="689001" y="1451152"/>
            <a:ext cx="7150755" cy="126420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b="1" cap="none" dirty="0">
                <a:solidFill>
                  <a:srgbClr val="D21A2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ranklin Gothic Medium" panose="020B0603020102020204" pitchFamily="34" charset="0"/>
                <a:ea typeface="ＭＳ Ｐゴシック" pitchFamily="-65" charset="-128"/>
                <a:cs typeface="ＭＳ Ｐゴシック" pitchFamily="-65" charset="-128"/>
              </a:rPr>
              <a:t>HELP SPREAD THE WORD</a:t>
            </a:r>
            <a:endParaRPr lang="en-US" sz="4400" b="1" cap="none" dirty="0">
              <a:solidFill>
                <a:srgbClr val="D21A21"/>
              </a:solidFill>
              <a:latin typeface="Franklin Gothic Medium" panose="020B0603020102020204" pitchFamily="34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 rot="19140000">
            <a:off x="1714788" y="2991078"/>
            <a:ext cx="6510338" cy="32861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cap="none" dirty="0">
                <a:solidFill>
                  <a:schemeClr val="bg1"/>
                </a:solidFill>
                <a:latin typeface="Skolar Basic Rg" pitchFamily="50" charset="0"/>
                <a:ea typeface="ＭＳ Ｐゴシック" pitchFamily="-65" charset="-128"/>
                <a:cs typeface="ＭＳ Ｐゴシック" pitchFamily="-65" charset="-128"/>
              </a:rPr>
              <a:t>TV Ads, Billboards and Print Materials</a:t>
            </a:r>
          </a:p>
        </p:txBody>
      </p:sp>
      <p:sp>
        <p:nvSpPr>
          <p:cNvPr id="72708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</p:spPr>
        <p:txBody>
          <a:bodyPr/>
          <a:lstStyle/>
          <a:p>
            <a:fld id="{4DE0DE55-8E49-EB45-BEE1-D5D376263DDF}" type="slidenum">
              <a:rPr lang="en-US">
                <a:solidFill>
                  <a:schemeClr val="tx1"/>
                </a:solidFill>
              </a:rPr>
              <a:pPr/>
              <a:t>38</a:t>
            </a:fld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5E74A22-08D2-4CEE-A6A6-FEC02A4739B1}" type="slidenum">
              <a:rPr lang="en-US" smtClean="0"/>
              <a:pPr eaLnBrk="1" hangingPunct="1"/>
              <a:t>39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43000" y="5760511"/>
            <a:ext cx="6858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u="sng" dirty="0">
                <a:solidFill>
                  <a:srgbClr val="A21A21"/>
                </a:solidFill>
                <a:latin typeface="Arial" pitchFamily="34" charset="0"/>
                <a:cs typeface="Arial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elections.wi.gov/</a:t>
            </a:r>
            <a:r>
              <a:rPr lang="en-US" sz="4000" b="1" u="sng" dirty="0" err="1">
                <a:solidFill>
                  <a:srgbClr val="A21A21"/>
                </a:solidFill>
                <a:latin typeface="Arial" pitchFamily="34" charset="0"/>
                <a:cs typeface="Arial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photoid</a:t>
            </a:r>
            <a:endParaRPr lang="en-US" sz="4000" i="1" dirty="0">
              <a:solidFill>
                <a:srgbClr val="A21A21"/>
              </a:solidFill>
              <a:latin typeface="+mn-lt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-1187533" y="106878"/>
            <a:ext cx="5249098" cy="607622"/>
          </a:xfrm>
        </p:spPr>
        <p:txBody>
          <a:bodyPr/>
          <a:lstStyle/>
          <a:p>
            <a:pPr algn="ctr" eaLnBrk="1" hangingPunct="1">
              <a:tabLst>
                <a:tab pos="4691063" algn="l"/>
              </a:tabLst>
              <a:defRPr/>
            </a:pPr>
            <a:r>
              <a:rPr lang="en-US" sz="4800" b="1" cap="none" dirty="0">
                <a:solidFill>
                  <a:srgbClr val="909090"/>
                </a:solidFill>
                <a:latin typeface="Franklin Gothic Medium" panose="020B0603020102020204" pitchFamily="34" charset="0"/>
              </a:rPr>
              <a:t>-</a:t>
            </a:r>
            <a:r>
              <a:rPr lang="en-US" sz="4800" b="1" cap="none" dirty="0">
                <a:solidFill>
                  <a:srgbClr val="D21A21"/>
                </a:solidFill>
                <a:latin typeface="Franklin Gothic Medium" panose="020B0603020102020204" pitchFamily="34" charset="0"/>
              </a:rPr>
              <a:t>WEBSITE</a:t>
            </a:r>
            <a:r>
              <a:rPr lang="en-US" sz="4800" b="1" cap="none" dirty="0">
                <a:solidFill>
                  <a:srgbClr val="909090"/>
                </a:solidFill>
                <a:latin typeface="Franklin Gothic Medium" panose="020B0603020102020204" pitchFamily="34" charset="0"/>
              </a:rPr>
              <a:t>-</a:t>
            </a:r>
            <a:endParaRPr lang="en-US" sz="3600" b="1" cap="none" dirty="0">
              <a:solidFill>
                <a:srgbClr val="909090"/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54B629-5205-859C-3D88-EE2149DF49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3430" y="714500"/>
            <a:ext cx="7077139" cy="4267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506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 bwMode="auto">
          <a:xfrm>
            <a:off x="97581" y="175120"/>
            <a:ext cx="7521575" cy="549275"/>
          </a:xfrm>
        </p:spPr>
        <p:txBody>
          <a:bodyPr/>
          <a:lstStyle/>
          <a:p>
            <a:pPr eaLnBrk="1" hangingPunct="1"/>
            <a:r>
              <a:rPr lang="en-US" sz="4800" b="1" cap="none" dirty="0">
                <a:solidFill>
                  <a:srgbClr val="909090"/>
                </a:solidFill>
                <a:latin typeface="Franklin Gothic Medium" panose="020B0603020102020204" pitchFamily="34" charset="0"/>
              </a:rPr>
              <a:t>-</a:t>
            </a:r>
            <a:r>
              <a:rPr lang="en-US" sz="4800" b="1" cap="none" dirty="0">
                <a:solidFill>
                  <a:srgbClr val="D21A21"/>
                </a:solidFill>
                <a:latin typeface="Franklin Gothic Medium" panose="020B0603020102020204" pitchFamily="34" charset="0"/>
              </a:rPr>
              <a:t>VOTER ELIGIBILITY</a:t>
            </a:r>
            <a:r>
              <a:rPr lang="en-US" sz="4800" b="1" cap="none" dirty="0">
                <a:solidFill>
                  <a:srgbClr val="909090"/>
                </a:solidFill>
                <a:latin typeface="Franklin Gothic Medium" panose="020B0603020102020204" pitchFamily="34" charset="0"/>
              </a:rPr>
              <a:t>-</a:t>
            </a:r>
          </a:p>
        </p:txBody>
      </p:sp>
      <p:sp>
        <p:nvSpPr>
          <p:cNvPr id="27651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</p:spPr>
        <p:txBody>
          <a:bodyPr/>
          <a:lstStyle/>
          <a:p>
            <a:fld id="{92C72334-1613-E342-9C98-FCD2DEAD1E97}" type="slidenum">
              <a:rPr lang="en-US">
                <a:solidFill>
                  <a:srgbClr val="000000"/>
                </a:solidFill>
              </a:rPr>
              <a:pPr/>
              <a:t>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196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-88900" y="1122878"/>
            <a:ext cx="8056067" cy="712849"/>
          </a:xfrm>
        </p:spPr>
        <p:txBody>
          <a:bodyPr>
            <a:noAutofit/>
          </a:bodyPr>
          <a:lstStyle/>
          <a:p>
            <a:pPr marL="342900" lvl="1" indent="-342900" algn="ctr" eaLnBrk="1" hangingPunct="1">
              <a:spcBef>
                <a:spcPts val="800"/>
              </a:spcBef>
              <a:buClrTx/>
              <a:buFont typeface="Wingdings" pitchFamily="-65" charset="2"/>
              <a:buNone/>
              <a:defRPr/>
            </a:pPr>
            <a:r>
              <a:rPr lang="en-US" sz="2800" b="1" dirty="0">
                <a:solidFill>
                  <a:srgbClr val="909090"/>
                </a:solidFill>
                <a:latin typeface="Skolar Basic Rg" pitchFamily="50" charset="0"/>
                <a:cs typeface="ＭＳ Ｐゴシック" pitchFamily="-65" charset="-128"/>
              </a:rPr>
              <a:t>WHO IS ELIGIBLE TO VOTE IN WISCONSIN?</a:t>
            </a:r>
          </a:p>
          <a:p>
            <a:pPr algn="ctr" eaLnBrk="1" hangingPunct="1">
              <a:buFontTx/>
              <a:buNone/>
              <a:defRPr/>
            </a:pPr>
            <a:endParaRPr lang="en-US" sz="4800" dirty="0">
              <a:solidFill>
                <a:srgbClr val="3E1F00"/>
              </a:solidFill>
              <a:latin typeface="Arial" pitchFamily="-65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54680" y="2026062"/>
            <a:ext cx="7891794" cy="1429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ts val="800"/>
              </a:spcBef>
              <a:spcAft>
                <a:spcPct val="0"/>
              </a:spcAft>
              <a:buFont typeface="Arial" pitchFamily="-65" charset="0"/>
              <a:defRPr sz="1600" b="1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173038" indent="-173038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itchFamily="-65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2pPr>
            <a:lvl3pPr marL="401638" indent="-163513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itchFamily="-65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3pPr>
            <a:lvl4pPr marL="630238" indent="-163513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itchFamily="-65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4pPr>
            <a:lvl5pPr marL="858838" indent="-173038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itchFamily="-65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eaLnBrk="1" hangingPunct="1">
              <a:buClr>
                <a:srgbClr val="FF8000"/>
              </a:buClr>
              <a:buFont typeface="Wingdings" panose="05000000000000000000" pitchFamily="2" charset="2"/>
              <a:buChar char="§"/>
              <a:defRPr/>
            </a:pPr>
            <a:r>
              <a:rPr lang="en-US" sz="2400" b="0" dirty="0">
                <a:solidFill>
                  <a:srgbClr val="909090"/>
                </a:solidFill>
                <a:latin typeface="Skolar Basic Rg" pitchFamily="50" charset="0"/>
              </a:rPr>
              <a:t>You must be at least 18 years of age</a:t>
            </a:r>
          </a:p>
          <a:p>
            <a:pPr marL="685800" indent="-685800" eaLnBrk="1" hangingPunct="1">
              <a:buClr>
                <a:srgbClr val="FF8000"/>
              </a:buClr>
              <a:buFont typeface="Wingdings" panose="05000000000000000000" pitchFamily="2" charset="2"/>
              <a:buChar char="§"/>
              <a:defRPr/>
            </a:pPr>
            <a:r>
              <a:rPr lang="en-US" sz="2400" b="0" dirty="0">
                <a:solidFill>
                  <a:srgbClr val="909090"/>
                </a:solidFill>
                <a:latin typeface="Skolar Basic Rg" pitchFamily="50" charset="0"/>
              </a:rPr>
              <a:t>You must be a U.S. Citizen</a:t>
            </a:r>
          </a:p>
          <a:p>
            <a:pPr marL="685800" indent="-685800" eaLnBrk="1" hangingPunct="1">
              <a:buClr>
                <a:srgbClr val="FF8000"/>
              </a:buClr>
              <a:buFont typeface="Wingdings" panose="05000000000000000000" pitchFamily="2" charset="2"/>
              <a:buChar char="§"/>
              <a:defRPr/>
            </a:pPr>
            <a:r>
              <a:rPr lang="en-US" sz="2400" b="0" dirty="0">
                <a:solidFill>
                  <a:srgbClr val="909090"/>
                </a:solidFill>
                <a:latin typeface="Skolar Basic Rg" pitchFamily="50" charset="0"/>
              </a:rPr>
              <a:t>You must reside at your current address for at least 28 days*</a:t>
            </a:r>
            <a:br>
              <a:rPr lang="en-US" sz="2400" b="0" dirty="0">
                <a:solidFill>
                  <a:srgbClr val="909090"/>
                </a:solidFill>
                <a:latin typeface="Skolar Basic Rg" pitchFamily="50" charset="0"/>
              </a:rPr>
            </a:br>
            <a:endParaRPr lang="en-US" sz="2400" b="0" dirty="0">
              <a:solidFill>
                <a:srgbClr val="909090"/>
              </a:solidFill>
              <a:latin typeface="Skolar Basic Rg" pitchFamily="50" charset="0"/>
            </a:endParaRPr>
          </a:p>
          <a:p>
            <a:pPr marL="0" indent="0" eaLnBrk="1" hangingPunct="1">
              <a:buClr>
                <a:srgbClr val="FF8000"/>
              </a:buClr>
              <a:defRPr/>
            </a:pPr>
            <a:r>
              <a:rPr lang="en-US" sz="1800" dirty="0">
                <a:solidFill>
                  <a:srgbClr val="909090"/>
                </a:solidFill>
                <a:latin typeface="Skolar Basic Rg" pitchFamily="50" charset="0"/>
              </a:rPr>
              <a:t>*If you have lived at your current address less than 28 days, you may be eligible to vote from the address you last lived in Wisconsin for 28 days</a:t>
            </a:r>
          </a:p>
          <a:p>
            <a:pPr marL="685800" indent="-685800" algn="ctr" eaLnBrk="1" hangingPunct="1">
              <a:buClr>
                <a:srgbClr val="FF8000"/>
              </a:buClr>
              <a:buFont typeface="Wingdings" panose="05000000000000000000" pitchFamily="2" charset="2"/>
              <a:buChar char="§"/>
              <a:defRPr/>
            </a:pPr>
            <a:endParaRPr lang="en-US" sz="2400" dirty="0">
              <a:solidFill>
                <a:srgbClr val="909090"/>
              </a:solidFill>
              <a:latin typeface="Skolar Basic Rg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98785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03465"/>
            <a:ext cx="7521575" cy="549275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b="1" cap="none" dirty="0">
                <a:solidFill>
                  <a:srgbClr val="909090"/>
                </a:solidFill>
                <a:latin typeface="Franklin Gothic Medium" panose="020B0603020102020204" pitchFamily="34" charset="0"/>
              </a:rPr>
              <a:t>-</a:t>
            </a:r>
            <a:r>
              <a:rPr lang="en-US" sz="4800" b="1" cap="none" dirty="0">
                <a:solidFill>
                  <a:srgbClr val="D21A21"/>
                </a:solidFill>
                <a:latin typeface="Franklin Gothic Medium" panose="020B0603020102020204" pitchFamily="34" charset="0"/>
              </a:rPr>
              <a:t>POSTERS</a:t>
            </a:r>
            <a:r>
              <a:rPr lang="en-US" sz="4800" b="1" cap="none" dirty="0">
                <a:solidFill>
                  <a:srgbClr val="909090"/>
                </a:solidFill>
                <a:latin typeface="Franklin Gothic Medium" panose="020B0603020102020204" pitchFamily="34" charset="0"/>
              </a:rPr>
              <a:t>-</a:t>
            </a:r>
            <a:endParaRPr lang="en-US" sz="3600" b="1" cap="none" dirty="0">
              <a:solidFill>
                <a:srgbClr val="909090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80899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</p:spPr>
        <p:txBody>
          <a:bodyPr/>
          <a:lstStyle/>
          <a:p>
            <a:fld id="{2E2B9CCD-110B-AC4E-8452-B90B075E687E}" type="slidenum">
              <a:rPr lang="en-US" smtClean="0">
                <a:solidFill>
                  <a:srgbClr val="000000"/>
                </a:solidFill>
              </a:rPr>
              <a:pPr/>
              <a:t>40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05" y="1526372"/>
            <a:ext cx="2209640" cy="33529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345" y="1584740"/>
            <a:ext cx="2009357" cy="32945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399" y="1584740"/>
            <a:ext cx="2044324" cy="32945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702" y="1584739"/>
            <a:ext cx="2085697" cy="32945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49280" y="904297"/>
            <a:ext cx="70927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solidFill>
                  <a:schemeClr val="bg1">
                    <a:lumMod val="50000"/>
                  </a:schemeClr>
                </a:solidFill>
                <a:latin typeface="Franklin Gothic Medium" panose="020B0603020102020204" pitchFamily="34" charset="0"/>
                <a:hlinkClick r:id="rId7"/>
              </a:rPr>
              <a:t>elections.wi.gov/</a:t>
            </a:r>
            <a:r>
              <a:rPr lang="en-US" sz="2800" u="sng" dirty="0" err="1">
                <a:solidFill>
                  <a:schemeClr val="bg1">
                    <a:lumMod val="50000"/>
                  </a:schemeClr>
                </a:solidFill>
                <a:latin typeface="Franklin Gothic Medium" panose="020B0603020102020204" pitchFamily="34" charset="0"/>
                <a:hlinkClick r:id="rId7"/>
              </a:rPr>
              <a:t>photoid</a:t>
            </a:r>
            <a:endParaRPr lang="en-US" sz="2800" u="sng" dirty="0">
              <a:solidFill>
                <a:schemeClr val="bg1">
                  <a:lumMod val="50000"/>
                </a:schemeClr>
              </a:solidFill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27744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3"/>
          <p:cNvSpPr>
            <a:spLocks noGrp="1" noChangeArrowheads="1"/>
          </p:cNvSpPr>
          <p:nvPr>
            <p:ph idx="1"/>
          </p:nvPr>
        </p:nvSpPr>
        <p:spPr>
          <a:xfrm>
            <a:off x="-1" y="946097"/>
            <a:ext cx="8612659" cy="4030975"/>
          </a:xfrm>
        </p:spPr>
        <p:txBody>
          <a:bodyPr/>
          <a:lstStyle/>
          <a:p>
            <a:pPr marL="0" indent="0" eaLnBrk="1" hangingPunct="1">
              <a:lnSpc>
                <a:spcPct val="120000"/>
              </a:lnSpc>
              <a:buClr>
                <a:srgbClr val="FF8000"/>
              </a:buClr>
            </a:pPr>
            <a:r>
              <a:rPr lang="en-US" sz="2800" dirty="0">
                <a:solidFill>
                  <a:srgbClr val="909090"/>
                </a:solidFill>
                <a:latin typeface="Skolar Basic Rg" pitchFamily="50" charset="0"/>
              </a:rPr>
              <a:t>THIS PRESENTATION AND INFO AVAILABLE AT:</a:t>
            </a:r>
            <a:br>
              <a:rPr lang="en-US" sz="2000" b="0" u="sng" dirty="0">
                <a:solidFill>
                  <a:srgbClr val="909090"/>
                </a:solidFill>
                <a:latin typeface="Skolar Basic Rg" pitchFamily="50" charset="0"/>
              </a:rPr>
            </a:br>
            <a:r>
              <a:rPr lang="en-US" sz="2000" b="0" u="sng" dirty="0">
                <a:solidFill>
                  <a:srgbClr val="909090"/>
                </a:solidFill>
                <a:latin typeface="Skolar Basic Rg" pitchFamily="50" charset="0"/>
                <a:hlinkClick r:id="rId3"/>
              </a:rPr>
              <a:t>http://elections.wi.gov</a:t>
            </a:r>
            <a:br>
              <a:rPr lang="en-US" sz="2400" b="0" u="sng" dirty="0">
                <a:solidFill>
                  <a:srgbClr val="909090"/>
                </a:solidFill>
                <a:latin typeface="Skolar Basic Rg" pitchFamily="50" charset="0"/>
              </a:rPr>
            </a:br>
            <a:r>
              <a:rPr lang="en-US" sz="2000" b="0" u="sng" dirty="0">
                <a:solidFill>
                  <a:srgbClr val="909090"/>
                </a:solidFill>
                <a:latin typeface="Skolar Basic Rg" pitchFamily="50" charset="0"/>
                <a:hlinkClick r:id="rId4"/>
              </a:rPr>
              <a:t>https://MyVote.wi.gov</a:t>
            </a:r>
            <a:endParaRPr lang="en-US" sz="2000" b="0" u="sng" dirty="0">
              <a:solidFill>
                <a:srgbClr val="909090"/>
              </a:solidFill>
              <a:latin typeface="Skolar Basic Rg" pitchFamily="50" charset="0"/>
            </a:endParaRPr>
          </a:p>
          <a:p>
            <a:pPr marL="0" indent="0" eaLnBrk="1" hangingPunct="1">
              <a:buClr>
                <a:srgbClr val="FF8000"/>
              </a:buClr>
            </a:pPr>
            <a:r>
              <a:rPr lang="en-US" sz="2000" b="0" u="sng" dirty="0">
                <a:solidFill>
                  <a:schemeClr val="accent1">
                    <a:lumMod val="75000"/>
                  </a:schemeClr>
                </a:solidFill>
                <a:latin typeface="Skolar Basic Rg" pitchFamily="50" charset="0"/>
              </a:rPr>
              <a:t>https://bringit.wi.gov</a:t>
            </a:r>
            <a:br>
              <a:rPr lang="en-US" sz="2400" b="0" u="sng" dirty="0">
                <a:solidFill>
                  <a:srgbClr val="909090"/>
                </a:solidFill>
                <a:latin typeface="Skolar Basic Rg" pitchFamily="50" charset="0"/>
              </a:rPr>
            </a:br>
            <a:br>
              <a:rPr lang="en-US" sz="2400" b="0" u="sng" dirty="0">
                <a:solidFill>
                  <a:srgbClr val="909090"/>
                </a:solidFill>
                <a:latin typeface="Skolar Basic Rg" pitchFamily="50" charset="0"/>
              </a:rPr>
            </a:br>
            <a:r>
              <a:rPr lang="en-US" sz="2800" dirty="0">
                <a:solidFill>
                  <a:srgbClr val="909090"/>
                </a:solidFill>
                <a:latin typeface="Skolar Basic Rg" pitchFamily="50" charset="0"/>
              </a:rPr>
              <a:t>Q</a:t>
            </a:r>
            <a:r>
              <a:rPr lang="en-US" sz="2800" b="1" dirty="0">
                <a:solidFill>
                  <a:srgbClr val="909090"/>
                </a:solidFill>
                <a:latin typeface="Skolar Basic Rg" pitchFamily="50" charset="0"/>
              </a:rPr>
              <a:t>UESTIONS?</a:t>
            </a:r>
            <a:endParaRPr lang="en-US" sz="2800" b="1" i="1" dirty="0">
              <a:solidFill>
                <a:srgbClr val="909090"/>
              </a:solidFill>
              <a:latin typeface="Skolar Basic Rg" pitchFamily="50" charset="0"/>
            </a:endParaRPr>
          </a:p>
          <a:p>
            <a:pPr marL="0" indent="0" eaLnBrk="1" hangingPunct="1">
              <a:lnSpc>
                <a:spcPct val="120000"/>
              </a:lnSpc>
              <a:buClr>
                <a:srgbClr val="FF8000"/>
              </a:buClr>
            </a:pPr>
            <a:r>
              <a:rPr lang="en-US" sz="2000" b="0" dirty="0">
                <a:solidFill>
                  <a:srgbClr val="909090"/>
                </a:solidFill>
                <a:latin typeface="Skolar Basic Rg" pitchFamily="50" charset="0"/>
              </a:rPr>
              <a:t>Elections Commission Help Desk Phone Number:  (608) – 261 – 2028</a:t>
            </a:r>
          </a:p>
          <a:p>
            <a:pPr marL="0" indent="0" eaLnBrk="1" hangingPunct="1">
              <a:lnSpc>
                <a:spcPct val="120000"/>
              </a:lnSpc>
              <a:buClr>
                <a:srgbClr val="FF8000"/>
              </a:buClr>
            </a:pPr>
            <a:r>
              <a:rPr lang="en-US" sz="2000" b="0" dirty="0">
                <a:solidFill>
                  <a:srgbClr val="909090"/>
                </a:solidFill>
                <a:latin typeface="Skolar Basic Rg" pitchFamily="50" charset="0"/>
              </a:rPr>
              <a:t>Elections Commission Help Desk Email:  Elections@wi.gov</a:t>
            </a:r>
            <a:endParaRPr lang="en-US" sz="2000" dirty="0">
              <a:solidFill>
                <a:srgbClr val="909090"/>
              </a:solidFill>
              <a:latin typeface="Skolar Basic Rg" pitchFamily="50" charset="0"/>
            </a:endParaRPr>
          </a:p>
        </p:txBody>
      </p:sp>
      <p:sp>
        <p:nvSpPr>
          <p:cNvPr id="70659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</p:spPr>
        <p:txBody>
          <a:bodyPr/>
          <a:lstStyle/>
          <a:p>
            <a:fld id="{0BCDF697-0CCD-574C-9172-0789D9F8F7D0}" type="slidenum">
              <a:rPr lang="en-US" smtClean="0">
                <a:solidFill>
                  <a:schemeClr val="tx1"/>
                </a:solidFill>
              </a:rPr>
              <a:pPr/>
              <a:t>41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8229600" cy="987425"/>
          </a:xfrm>
          <a:prstGeom prst="rect">
            <a:avLst/>
          </a:prstGeom>
          <a:noFill/>
          <a:ln>
            <a:noFill/>
          </a:ln>
        </p:spPr>
        <p:txBody>
          <a:bodyPr anchor="ctr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en-US" sz="4000" b="1" dirty="0">
                <a:solidFill>
                  <a:srgbClr val="909090"/>
                </a:solidFill>
                <a:latin typeface="Franklin Gothic Medium" panose="020B0603020102020204" pitchFamily="34" charset="0"/>
              </a:rPr>
              <a:t>-</a:t>
            </a:r>
            <a:r>
              <a:rPr lang="en-US" sz="4000" b="1" dirty="0">
                <a:solidFill>
                  <a:srgbClr val="D21A21"/>
                </a:solidFill>
                <a:latin typeface="Franklin Gothic Medium" panose="020B0603020102020204" pitchFamily="34" charset="0"/>
              </a:rPr>
              <a:t>SUMMARY</a:t>
            </a:r>
            <a:r>
              <a:rPr lang="en-US" sz="4000" b="1" dirty="0">
                <a:solidFill>
                  <a:srgbClr val="909090"/>
                </a:solidFill>
                <a:latin typeface="Franklin Gothic Medium" panose="020B0603020102020204" pitchFamily="34" charset="0"/>
              </a:rPr>
              <a:t>-</a:t>
            </a:r>
          </a:p>
        </p:txBody>
      </p:sp>
      <p:sp>
        <p:nvSpPr>
          <p:cNvPr id="2" name="Rectangle 1"/>
          <p:cNvSpPr/>
          <p:nvPr/>
        </p:nvSpPr>
        <p:spPr>
          <a:xfrm>
            <a:off x="2557848" y="5171987"/>
            <a:ext cx="41518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 typeface="Wingdings" pitchFamily="-65" charset="2"/>
              <a:buNone/>
            </a:pPr>
            <a:r>
              <a:rPr lang="en-US" sz="4000" b="1" dirty="0">
                <a:solidFill>
                  <a:schemeClr val="bg1"/>
                </a:solidFill>
                <a:latin typeface="Franklin Gothic Medium" panose="020B0603020102020204" pitchFamily="34" charset="0"/>
              </a:rPr>
              <a:t>1-866-VOTE-WIS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>
          <a:xfrm rot="19140000">
            <a:off x="1061198" y="1888565"/>
            <a:ext cx="5651500" cy="12065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b="1" cap="none" dirty="0">
                <a:solidFill>
                  <a:srgbClr val="D21A21"/>
                </a:solidFill>
                <a:latin typeface="Franklin Gothic Medium" panose="020B0603020102020204" pitchFamily="34" charset="0"/>
                <a:ea typeface="ＭＳ Ｐゴシック" pitchFamily="-65" charset="-128"/>
                <a:cs typeface="ＭＳ Ｐゴシック" pitchFamily="-65" charset="-128"/>
              </a:rPr>
              <a:t>THANK YOU!</a:t>
            </a:r>
          </a:p>
        </p:txBody>
      </p:sp>
      <p:sp>
        <p:nvSpPr>
          <p:cNvPr id="82948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</p:spPr>
        <p:txBody>
          <a:bodyPr/>
          <a:lstStyle/>
          <a:p>
            <a:fld id="{7FE251EB-4E1F-F54B-BEA4-76F49CA43A3C}" type="slidenum">
              <a:rPr lang="en-US" smtClean="0">
                <a:solidFill>
                  <a:schemeClr val="tx1"/>
                </a:solidFill>
              </a:rPr>
              <a:pPr/>
              <a:t>42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 rot="19140000">
            <a:off x="1386738" y="2698852"/>
            <a:ext cx="7529034" cy="469778"/>
          </a:xfrm>
        </p:spPr>
        <p:txBody>
          <a:bodyPr>
            <a:normAutofit fontScale="70000" lnSpcReduction="20000"/>
          </a:bodyPr>
          <a:lstStyle/>
          <a:p>
            <a:r>
              <a:rPr lang="en-US" sz="2600" dirty="0">
                <a:solidFill>
                  <a:schemeClr val="bg1"/>
                </a:solidFill>
                <a:latin typeface="Skolar Basic Rg" pitchFamily="50" charset="0"/>
              </a:rPr>
              <a:t>And Don’t forget to bring it to the ballot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 bwMode="auto">
          <a:xfrm>
            <a:off x="97581" y="175120"/>
            <a:ext cx="7521575" cy="549275"/>
          </a:xfrm>
        </p:spPr>
        <p:txBody>
          <a:bodyPr/>
          <a:lstStyle/>
          <a:p>
            <a:pPr eaLnBrk="1" hangingPunct="1"/>
            <a:r>
              <a:rPr lang="en-US" sz="4800" b="1" cap="none" dirty="0">
                <a:solidFill>
                  <a:srgbClr val="909090"/>
                </a:solidFill>
                <a:latin typeface="Franklin Gothic Medium" panose="020B0603020102020204" pitchFamily="34" charset="0"/>
              </a:rPr>
              <a:t>-</a:t>
            </a:r>
            <a:r>
              <a:rPr lang="en-US" sz="4800" b="1" cap="none" dirty="0">
                <a:solidFill>
                  <a:srgbClr val="D21A21"/>
                </a:solidFill>
                <a:latin typeface="Franklin Gothic Medium" panose="020B0603020102020204" pitchFamily="34" charset="0"/>
              </a:rPr>
              <a:t>VOTER ELIGIBILITY</a:t>
            </a:r>
            <a:r>
              <a:rPr lang="en-US" sz="4800" b="1" cap="none" dirty="0">
                <a:solidFill>
                  <a:srgbClr val="909090"/>
                </a:solidFill>
                <a:latin typeface="Franklin Gothic Medium" panose="020B0603020102020204" pitchFamily="34" charset="0"/>
              </a:rPr>
              <a:t>-</a:t>
            </a:r>
          </a:p>
        </p:txBody>
      </p:sp>
      <p:sp>
        <p:nvSpPr>
          <p:cNvPr id="27651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</p:spPr>
        <p:txBody>
          <a:bodyPr/>
          <a:lstStyle/>
          <a:p>
            <a:fld id="{92C72334-1613-E342-9C98-FCD2DEAD1E97}" type="slidenum">
              <a:rPr lang="en-US">
                <a:solidFill>
                  <a:srgbClr val="000000"/>
                </a:solidFill>
              </a:rPr>
              <a:pPr/>
              <a:t>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196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90407" y="1016988"/>
            <a:ext cx="8056067" cy="712849"/>
          </a:xfrm>
        </p:spPr>
        <p:txBody>
          <a:bodyPr>
            <a:noAutofit/>
          </a:bodyPr>
          <a:lstStyle/>
          <a:p>
            <a:pPr marL="0" lvl="1" indent="0" eaLnBrk="1" hangingPunct="1">
              <a:spcBef>
                <a:spcPts val="800"/>
              </a:spcBef>
              <a:buClr>
                <a:srgbClr val="FF8000"/>
              </a:buClr>
              <a:buNone/>
              <a:defRPr/>
            </a:pPr>
            <a:r>
              <a:rPr lang="en-US" sz="2800" b="1" dirty="0">
                <a:solidFill>
                  <a:srgbClr val="909090"/>
                </a:solidFill>
                <a:latin typeface="Skolar Basic Rg" pitchFamily="50" charset="0"/>
                <a:cs typeface="ＭＳ Ｐゴシック" pitchFamily="-65" charset="-128"/>
              </a:rPr>
              <a:t>WHO CANNOT VOTE IN WISCONSIN?</a:t>
            </a:r>
          </a:p>
          <a:p>
            <a:pPr algn="ctr" eaLnBrk="1" hangingPunct="1">
              <a:buFontTx/>
              <a:buNone/>
              <a:defRPr/>
            </a:pPr>
            <a:endParaRPr lang="en-US" sz="4800" dirty="0">
              <a:solidFill>
                <a:srgbClr val="3E1F00"/>
              </a:solidFill>
              <a:latin typeface="Arial" pitchFamily="-65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54680" y="1831437"/>
            <a:ext cx="7891794" cy="1429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ts val="800"/>
              </a:spcBef>
              <a:spcAft>
                <a:spcPct val="0"/>
              </a:spcAft>
              <a:buFont typeface="Arial" pitchFamily="-65" charset="0"/>
              <a:defRPr sz="1600" b="1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173038" indent="-173038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itchFamily="-65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2pPr>
            <a:lvl3pPr marL="401638" indent="-163513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itchFamily="-65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3pPr>
            <a:lvl4pPr marL="630238" indent="-163513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itchFamily="-65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4pPr>
            <a:lvl5pPr marL="858838" indent="-173038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itchFamily="-65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eaLnBrk="1" hangingPunct="1">
              <a:buClr>
                <a:srgbClr val="FF8000"/>
              </a:buClr>
              <a:buFont typeface="Wingdings" panose="05000000000000000000" pitchFamily="2" charset="2"/>
              <a:buChar char="§"/>
              <a:defRPr/>
            </a:pPr>
            <a:r>
              <a:rPr lang="en-US" sz="2000" b="0" dirty="0">
                <a:solidFill>
                  <a:srgbClr val="909090"/>
                </a:solidFill>
                <a:latin typeface="Skolar Basic Rg" pitchFamily="50" charset="0"/>
              </a:rPr>
              <a:t>You cannot vote if you are serving any part of a felony sentence.</a:t>
            </a:r>
            <a:br>
              <a:rPr lang="en-US" sz="2000" b="0" dirty="0">
                <a:solidFill>
                  <a:srgbClr val="909090"/>
                </a:solidFill>
                <a:latin typeface="Skolar Basic Rg" pitchFamily="50" charset="0"/>
              </a:rPr>
            </a:br>
            <a:endParaRPr lang="en-US" sz="2000" b="0" dirty="0">
              <a:solidFill>
                <a:srgbClr val="909090"/>
              </a:solidFill>
              <a:latin typeface="Skolar Basic Rg" pitchFamily="50" charset="0"/>
            </a:endParaRPr>
          </a:p>
          <a:p>
            <a:pPr marL="457200" indent="-457200" eaLnBrk="1" hangingPunct="1">
              <a:buClr>
                <a:srgbClr val="FF8000"/>
              </a:buClr>
              <a:buFont typeface="Wingdings" panose="05000000000000000000" pitchFamily="2" charset="2"/>
              <a:buChar char="§"/>
              <a:defRPr/>
            </a:pPr>
            <a:r>
              <a:rPr lang="en-US" sz="2000" b="0" dirty="0">
                <a:solidFill>
                  <a:srgbClr val="909090"/>
                </a:solidFill>
                <a:latin typeface="Skolar Basic Rg" pitchFamily="50" charset="0"/>
              </a:rPr>
              <a:t>You cannot vote if you have been adjudged incompetent</a:t>
            </a:r>
            <a:br>
              <a:rPr lang="en-US" sz="2000" b="0" dirty="0">
                <a:solidFill>
                  <a:srgbClr val="909090"/>
                </a:solidFill>
                <a:latin typeface="Skolar Basic Rg" pitchFamily="50" charset="0"/>
              </a:rPr>
            </a:br>
            <a:endParaRPr lang="en-US" sz="2000" b="0" dirty="0">
              <a:solidFill>
                <a:srgbClr val="909090"/>
              </a:solidFill>
              <a:latin typeface="Skolar Basic Rg" pitchFamily="50" charset="0"/>
            </a:endParaRPr>
          </a:p>
          <a:p>
            <a:pPr marL="457200" indent="-457200" eaLnBrk="1" hangingPunct="1">
              <a:buClr>
                <a:srgbClr val="FF8000"/>
              </a:buClr>
              <a:buFont typeface="Wingdings" panose="05000000000000000000" pitchFamily="2" charset="2"/>
              <a:buChar char="§"/>
              <a:defRPr/>
            </a:pPr>
            <a:r>
              <a:rPr lang="en-US" sz="2000" b="0" dirty="0">
                <a:solidFill>
                  <a:srgbClr val="909090"/>
                </a:solidFill>
                <a:latin typeface="Skolar Basic Rg" pitchFamily="50" charset="0"/>
              </a:rPr>
              <a:t>You cannot vote if you placed a bet or a wager  on the </a:t>
            </a:r>
            <a:br>
              <a:rPr lang="en-US" sz="2000" b="0" dirty="0">
                <a:solidFill>
                  <a:srgbClr val="909090"/>
                </a:solidFill>
                <a:latin typeface="Skolar Basic Rg" pitchFamily="50" charset="0"/>
              </a:rPr>
            </a:br>
            <a:r>
              <a:rPr lang="en-US" sz="2000" b="0" dirty="0">
                <a:solidFill>
                  <a:srgbClr val="909090"/>
                </a:solidFill>
                <a:latin typeface="Skolar Basic Rg" pitchFamily="50" charset="0"/>
              </a:rPr>
              <a:t>outcome of the election</a:t>
            </a:r>
            <a:br>
              <a:rPr lang="en-US" sz="2000" b="0" dirty="0">
                <a:solidFill>
                  <a:srgbClr val="909090"/>
                </a:solidFill>
                <a:latin typeface="Skolar Basic Rg" pitchFamily="50" charset="0"/>
              </a:rPr>
            </a:br>
            <a:endParaRPr lang="en-US" sz="2000" b="0" dirty="0">
              <a:solidFill>
                <a:srgbClr val="909090"/>
              </a:solidFill>
              <a:latin typeface="Skolar Basic Rg" pitchFamily="50" charset="0"/>
            </a:endParaRPr>
          </a:p>
          <a:p>
            <a:pPr marL="457200" indent="-457200" eaLnBrk="1" hangingPunct="1">
              <a:buClr>
                <a:srgbClr val="FF8000"/>
              </a:buClr>
              <a:buFont typeface="Wingdings" panose="05000000000000000000" pitchFamily="2" charset="2"/>
              <a:buChar char="§"/>
              <a:defRPr/>
            </a:pPr>
            <a:r>
              <a:rPr lang="en-US" sz="2000" b="0" dirty="0">
                <a:solidFill>
                  <a:srgbClr val="909090"/>
                </a:solidFill>
                <a:latin typeface="Skolar Basic Rg" pitchFamily="50" charset="0"/>
              </a:rPr>
              <a:t>You cannot vote if you have already voted in that election</a:t>
            </a:r>
          </a:p>
          <a:p>
            <a:pPr marL="0" indent="0" eaLnBrk="1" hangingPunct="1">
              <a:buClr>
                <a:srgbClr val="FF8000"/>
              </a:buClr>
              <a:defRPr/>
            </a:pPr>
            <a:endParaRPr lang="en-US" sz="2400" dirty="0">
              <a:solidFill>
                <a:srgbClr val="909090"/>
              </a:solidFill>
              <a:latin typeface="Skolar Basic Rg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972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4"/>
          <p:cNvSpPr>
            <a:spLocks noGrp="1" noChangeArrowheads="1"/>
          </p:cNvSpPr>
          <p:nvPr>
            <p:ph type="title"/>
          </p:nvPr>
        </p:nvSpPr>
        <p:spPr>
          <a:xfrm rot="19140000">
            <a:off x="763664" y="1687512"/>
            <a:ext cx="6755664" cy="1206500"/>
          </a:xfrm>
        </p:spPr>
        <p:txBody>
          <a:bodyPr/>
          <a:lstStyle/>
          <a:p>
            <a:pPr eaLnBrk="1" hangingPunct="1">
              <a:defRPr/>
            </a:pPr>
            <a:br>
              <a:rPr lang="en-US" sz="4000" b="1" cap="none" dirty="0">
                <a:latin typeface="Franklin Gothic Medium" panose="020B0603020102020204" pitchFamily="34" charset="0"/>
                <a:ea typeface="ＭＳ Ｐゴシック" pitchFamily="-65" charset="-128"/>
                <a:cs typeface="ＭＳ Ｐゴシック" pitchFamily="-65" charset="-128"/>
              </a:rPr>
            </a:br>
            <a:r>
              <a:rPr lang="en-US" sz="4800" b="1" cap="none" dirty="0">
                <a:solidFill>
                  <a:srgbClr val="D21A21"/>
                </a:solidFill>
                <a:latin typeface="Franklin Gothic Medium" panose="020B0603020102020204" pitchFamily="34" charset="0"/>
                <a:ea typeface="ＭＳ Ｐゴシック" pitchFamily="-65" charset="-128"/>
                <a:cs typeface="ＭＳ Ｐゴシック" pitchFamily="-65" charset="-128"/>
              </a:rPr>
              <a:t>ACCEPTABLE PHOTO ID</a:t>
            </a:r>
          </a:p>
        </p:txBody>
      </p:sp>
      <p:sp>
        <p:nvSpPr>
          <p:cNvPr id="25603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</p:spPr>
        <p:txBody>
          <a:bodyPr/>
          <a:lstStyle/>
          <a:p>
            <a:fld id="{9F56EE3C-4ABD-BF45-B811-0D9450EE1AAC}" type="slidenum">
              <a:rPr lang="en-US">
                <a:solidFill>
                  <a:schemeClr val="tx1"/>
                </a:solidFill>
              </a:rPr>
              <a:pPr/>
              <a:t>6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5604" name="Picture 1" descr="idimage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21325" y="2290763"/>
            <a:ext cx="2449513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7521575" cy="777240"/>
          </a:xfrm>
        </p:spPr>
        <p:txBody>
          <a:bodyPr/>
          <a:lstStyle/>
          <a:p>
            <a:pPr eaLnBrk="1" hangingPunct="1"/>
            <a:r>
              <a:rPr lang="en-US" sz="4800" b="1" cap="none" dirty="0">
                <a:solidFill>
                  <a:srgbClr val="909090"/>
                </a:solidFill>
                <a:latin typeface="Franklin Gothic Medium" panose="020B0603020102020204" pitchFamily="34" charset="0"/>
              </a:rPr>
              <a:t>-</a:t>
            </a:r>
            <a:r>
              <a:rPr lang="en-US" sz="4800" b="1" cap="none" dirty="0">
                <a:solidFill>
                  <a:srgbClr val="D21A21"/>
                </a:solidFill>
                <a:latin typeface="Franklin Gothic Medium" panose="020B0603020102020204" pitchFamily="34" charset="0"/>
              </a:rPr>
              <a:t>ACCEPTABLE PHOTO ID</a:t>
            </a:r>
            <a:r>
              <a:rPr lang="en-US" sz="4800" b="1" cap="none" dirty="0">
                <a:solidFill>
                  <a:srgbClr val="909090"/>
                </a:solidFill>
                <a:latin typeface="Franklin Gothic Medium" panose="020B0603020102020204" pitchFamily="34" charset="0"/>
              </a:rPr>
              <a:t>-</a:t>
            </a:r>
          </a:p>
        </p:txBody>
      </p:sp>
      <p:sp>
        <p:nvSpPr>
          <p:cNvPr id="27651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</p:spPr>
        <p:txBody>
          <a:bodyPr/>
          <a:lstStyle/>
          <a:p>
            <a:fld id="{92C72334-1613-E342-9C98-FCD2DEAD1E97}" type="slidenum">
              <a:rPr lang="en-US">
                <a:solidFill>
                  <a:schemeClr val="tx1"/>
                </a:solidFill>
              </a:rPr>
              <a:pPr/>
              <a:t>7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196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89437" y="1061615"/>
            <a:ext cx="5627163" cy="729085"/>
          </a:xfrm>
        </p:spPr>
        <p:txBody>
          <a:bodyPr>
            <a:noAutofit/>
          </a:bodyPr>
          <a:lstStyle/>
          <a:p>
            <a:pPr marL="0" indent="0" eaLnBrk="1" hangingPunct="1">
              <a:defRPr/>
            </a:pPr>
            <a:r>
              <a:rPr lang="en-US" altLang="ja-JP" sz="2800" dirty="0">
                <a:solidFill>
                  <a:srgbClr val="909090"/>
                </a:solidFill>
                <a:latin typeface="Skolar Basic Rg" pitchFamily="50" charset="0"/>
              </a:rPr>
              <a:t>IMPORTANT NOTES</a:t>
            </a:r>
            <a:br>
              <a:rPr lang="en-US" altLang="ja-JP" sz="4000" dirty="0">
                <a:solidFill>
                  <a:srgbClr val="FF8000"/>
                </a:solidFill>
                <a:latin typeface="Skolar Basic Rg" pitchFamily="50" charset="0"/>
              </a:rPr>
            </a:br>
            <a:br>
              <a:rPr lang="en-US" altLang="ja-JP" sz="4000" dirty="0">
                <a:solidFill>
                  <a:srgbClr val="FF8000"/>
                </a:solidFill>
                <a:latin typeface="Skolar Basic Rg" pitchFamily="50" charset="0"/>
              </a:rPr>
            </a:br>
            <a:br>
              <a:rPr lang="en-US" altLang="ja-JP" sz="3200" dirty="0">
                <a:solidFill>
                  <a:srgbClr val="909090"/>
                </a:solidFill>
                <a:latin typeface="Skolar Basic Rg" pitchFamily="50" charset="0"/>
                <a:cs typeface="Arial" pitchFamily="34" charset="0"/>
              </a:rPr>
            </a:br>
            <a:endParaRPr lang="en-US" altLang="ja-JP" sz="3200" dirty="0">
              <a:solidFill>
                <a:srgbClr val="909090"/>
              </a:solidFill>
              <a:latin typeface="Skolar Basic Rg" pitchFamily="50" charset="0"/>
              <a:cs typeface="Arial" pitchFamily="34" charset="0"/>
            </a:endParaRPr>
          </a:p>
          <a:p>
            <a:pPr algn="ctr" eaLnBrk="1" hangingPunct="1">
              <a:buFontTx/>
              <a:buNone/>
              <a:defRPr/>
            </a:pPr>
            <a:endParaRPr lang="en-US" altLang="ja-JP" sz="4000" dirty="0">
              <a:solidFill>
                <a:srgbClr val="FF8000"/>
              </a:solidFill>
              <a:latin typeface="Skolar Basic Rg" pitchFamily="50" charset="0"/>
            </a:endParaRPr>
          </a:p>
          <a:p>
            <a:pPr marL="342900" lvl="1" indent="-342900" algn="ctr" eaLnBrk="1" hangingPunct="1">
              <a:spcBef>
                <a:spcPts val="800"/>
              </a:spcBef>
              <a:buClrTx/>
              <a:buFont typeface="Wingdings" pitchFamily="-65" charset="2"/>
              <a:buNone/>
              <a:defRPr/>
            </a:pPr>
            <a:endParaRPr lang="en-US" sz="2800" b="1" dirty="0">
              <a:solidFill>
                <a:srgbClr val="B61A21"/>
              </a:solidFill>
            </a:endParaRPr>
          </a:p>
          <a:p>
            <a:pPr algn="ctr" eaLnBrk="1" hangingPunct="1">
              <a:buFontTx/>
              <a:buNone/>
              <a:defRPr/>
            </a:pPr>
            <a:endParaRPr lang="en-US" sz="4800" dirty="0">
              <a:solidFill>
                <a:srgbClr val="3E1F00"/>
              </a:solidFill>
              <a:latin typeface="Arial" pitchFamily="-65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0500" y="1943100"/>
            <a:ext cx="815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8000"/>
              </a:buClr>
              <a:buFont typeface="Wingdings" panose="05000000000000000000" pitchFamily="2" charset="2"/>
              <a:buChar char="§"/>
            </a:pPr>
            <a:r>
              <a:rPr lang="en-US" altLang="ja-JP" sz="2400" dirty="0">
                <a:solidFill>
                  <a:srgbClr val="909090"/>
                </a:solidFill>
                <a:latin typeface="Skolar Basic Rg" pitchFamily="50" charset="0"/>
                <a:cs typeface="Arial" pitchFamily="34" charset="0"/>
              </a:rPr>
              <a:t>There is no such thing as a separate “Voter ID” card</a:t>
            </a:r>
            <a:br>
              <a:rPr lang="en-US" altLang="ja-JP" sz="2400" dirty="0">
                <a:solidFill>
                  <a:srgbClr val="909090"/>
                </a:solidFill>
                <a:latin typeface="Skolar Basic Rg" pitchFamily="50" charset="0"/>
                <a:cs typeface="Arial" pitchFamily="34" charset="0"/>
              </a:rPr>
            </a:br>
            <a:endParaRPr lang="en-US" altLang="ja-JP" sz="2400" dirty="0">
              <a:solidFill>
                <a:srgbClr val="909090"/>
              </a:solidFill>
              <a:latin typeface="Skolar Basic Rg" pitchFamily="50" charset="0"/>
              <a:cs typeface="Arial" pitchFamily="34" charset="0"/>
            </a:endParaRPr>
          </a:p>
          <a:p>
            <a:pPr marL="342900" indent="-342900">
              <a:buClr>
                <a:srgbClr val="FF8000"/>
              </a:buClr>
              <a:buFont typeface="Wingdings" panose="05000000000000000000" pitchFamily="2" charset="2"/>
              <a:buChar char="§"/>
            </a:pPr>
            <a:r>
              <a:rPr lang="en-US" altLang="ja-JP" sz="2400" dirty="0">
                <a:solidFill>
                  <a:srgbClr val="909090"/>
                </a:solidFill>
                <a:latin typeface="Skolar Basic Rg" pitchFamily="50" charset="0"/>
                <a:cs typeface="Arial" pitchFamily="34" charset="0"/>
              </a:rPr>
              <a:t>Some Absentee voters are exempt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D5EBE8F-5C28-470D-A5AF-36233D0E3E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06" y="4025348"/>
            <a:ext cx="2010738" cy="27476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2674E22-AD6B-4D81-A190-B4B09F0C39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144" y="4311241"/>
            <a:ext cx="2042509" cy="128716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475170E-6D22-4EB3-A9E1-E1A56D76955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66" y="4256298"/>
            <a:ext cx="2123338" cy="134211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9698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</p:spPr>
        <p:txBody>
          <a:bodyPr/>
          <a:lstStyle/>
          <a:p>
            <a:fld id="{A1F00414-D136-474B-BB09-95C93B329EFB}" type="slidenum">
              <a:rPr lang="en-US">
                <a:solidFill>
                  <a:schemeClr val="tx1"/>
                </a:solidFill>
              </a:rPr>
              <a:pPr/>
              <a:t>8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654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19766" y="1150113"/>
            <a:ext cx="7026275" cy="2300703"/>
          </a:xfrm>
        </p:spPr>
        <p:txBody>
          <a:bodyPr/>
          <a:lstStyle/>
          <a:p>
            <a:pPr marL="698500" lvl="1" indent="-698500" eaLnBrk="1" hangingPunct="1">
              <a:lnSpc>
                <a:spcPct val="110000"/>
              </a:lnSpc>
              <a:buClr>
                <a:srgbClr val="FF8000"/>
              </a:buClr>
            </a:pPr>
            <a:r>
              <a:rPr lang="en-US" sz="3200" dirty="0">
                <a:solidFill>
                  <a:srgbClr val="909090"/>
                </a:solidFill>
                <a:latin typeface="Skolar Basic Rg" pitchFamily="50" charset="0"/>
                <a:cs typeface="Arial" pitchFamily="34" charset="0"/>
              </a:rPr>
              <a:t>State of Wisconsin Driver License</a:t>
            </a:r>
            <a:r>
              <a:rPr lang="en-US" sz="3200" dirty="0">
                <a:solidFill>
                  <a:srgbClr val="D21A21"/>
                </a:solidFill>
                <a:latin typeface="Skolar Basic Rg" pitchFamily="50" charset="0"/>
                <a:cs typeface="Arial" pitchFamily="34" charset="0"/>
              </a:rPr>
              <a:t>*</a:t>
            </a:r>
            <a:r>
              <a:rPr lang="en-US" sz="3200" dirty="0">
                <a:solidFill>
                  <a:srgbClr val="909090"/>
                </a:solidFill>
                <a:latin typeface="Skolar Basic Rg" pitchFamily="50" charset="0"/>
                <a:cs typeface="Arial" pitchFamily="34" charset="0"/>
              </a:rPr>
              <a:t> </a:t>
            </a:r>
          </a:p>
          <a:p>
            <a:pPr marL="698500" lvl="1" indent="-698500" eaLnBrk="1" hangingPunct="1">
              <a:lnSpc>
                <a:spcPct val="110000"/>
              </a:lnSpc>
              <a:buClr>
                <a:srgbClr val="FF8000"/>
              </a:buClr>
            </a:pPr>
            <a:r>
              <a:rPr lang="en-US" sz="3200" dirty="0">
                <a:solidFill>
                  <a:srgbClr val="909090"/>
                </a:solidFill>
                <a:latin typeface="Skolar Basic Rg" pitchFamily="50" charset="0"/>
                <a:cs typeface="Arial" pitchFamily="34" charset="0"/>
              </a:rPr>
              <a:t>State of Wisconsin ID Card</a:t>
            </a:r>
            <a:r>
              <a:rPr lang="en-US" sz="3200" dirty="0">
                <a:solidFill>
                  <a:srgbClr val="D21A21"/>
                </a:solidFill>
                <a:latin typeface="Skolar Basic Rg" pitchFamily="50" charset="0"/>
                <a:cs typeface="Arial" pitchFamily="34" charset="0"/>
              </a:rPr>
              <a:t>*</a:t>
            </a:r>
          </a:p>
          <a:p>
            <a:pPr marL="698500" lvl="1" indent="-698500" eaLnBrk="1" hangingPunct="1">
              <a:lnSpc>
                <a:spcPct val="110000"/>
              </a:lnSpc>
              <a:buClr>
                <a:srgbClr val="FF8000"/>
              </a:buClr>
            </a:pPr>
            <a:r>
              <a:rPr lang="en-US" sz="3200" dirty="0">
                <a:solidFill>
                  <a:srgbClr val="909090"/>
                </a:solidFill>
                <a:latin typeface="Skolar Basic Rg" pitchFamily="50" charset="0"/>
                <a:cs typeface="Arial" pitchFamily="34" charset="0"/>
              </a:rPr>
              <a:t>U.S. Uniformed Service ID Card</a:t>
            </a:r>
            <a:r>
              <a:rPr lang="en-US" sz="3200" dirty="0">
                <a:solidFill>
                  <a:srgbClr val="D21A21"/>
                </a:solidFill>
                <a:latin typeface="Skolar Basic Rg" pitchFamily="50" charset="0"/>
                <a:cs typeface="Arial" pitchFamily="34" charset="0"/>
              </a:rPr>
              <a:t>*</a:t>
            </a:r>
          </a:p>
          <a:p>
            <a:pPr marL="698500" lvl="1" indent="-698500" eaLnBrk="1" hangingPunct="1">
              <a:lnSpc>
                <a:spcPct val="110000"/>
              </a:lnSpc>
              <a:buClr>
                <a:srgbClr val="FF8000"/>
              </a:buClr>
            </a:pPr>
            <a:r>
              <a:rPr lang="en-US" sz="3200" dirty="0">
                <a:solidFill>
                  <a:srgbClr val="909090"/>
                </a:solidFill>
                <a:latin typeface="Skolar Basic Rg" pitchFamily="50" charset="0"/>
                <a:cs typeface="Arial" pitchFamily="34" charset="0"/>
              </a:rPr>
              <a:t>U.S. Passport (Book or Card)</a:t>
            </a:r>
            <a:r>
              <a:rPr lang="en-US" sz="3200" dirty="0">
                <a:solidFill>
                  <a:srgbClr val="D21A21"/>
                </a:solidFill>
                <a:latin typeface="Skolar Basic Rg" pitchFamily="50" charset="0"/>
                <a:cs typeface="Arial" pitchFamily="34" charset="0"/>
              </a:rPr>
              <a:t>*</a:t>
            </a: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318076" y="3450816"/>
            <a:ext cx="8847117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519113" indent="-176213" eaLnBrk="0" hangingPunct="0"/>
            <a:r>
              <a:rPr lang="en-US" sz="2000" dirty="0">
                <a:solidFill>
                  <a:srgbClr val="D21A21"/>
                </a:solidFill>
                <a:latin typeface="Franklin Gothic Medium" panose="020B0603020102020204" pitchFamily="34" charset="0"/>
                <a:cs typeface="Arial" pitchFamily="34" charset="0"/>
              </a:rPr>
              <a:t>* </a:t>
            </a:r>
            <a:r>
              <a:rPr lang="en-US" dirty="0">
                <a:solidFill>
                  <a:srgbClr val="D21A21"/>
                </a:solidFill>
                <a:latin typeface="Franklin Gothic Medium" panose="020B0603020102020204" pitchFamily="34" charset="0"/>
                <a:cs typeface="Arial" pitchFamily="34" charset="0"/>
              </a:rPr>
              <a:t>These accepted IDs should be unexpired or if expired, after the date of the most recent general election</a:t>
            </a:r>
            <a:endParaRPr lang="en-US" sz="2800" dirty="0">
              <a:solidFill>
                <a:srgbClr val="3E1F00"/>
              </a:solidFill>
              <a:latin typeface="Franklin Gothic Book" pitchFamily="-65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333875" y="4030218"/>
            <a:ext cx="1697426" cy="1057649"/>
          </a:xfrm>
          <a:custGeom>
            <a:avLst/>
            <a:gdLst>
              <a:gd name="connsiteX0" fmla="*/ 0 w 1697426"/>
              <a:gd name="connsiteY0" fmla="*/ 176278 h 1057649"/>
              <a:gd name="connsiteX1" fmla="*/ 176278 w 1697426"/>
              <a:gd name="connsiteY1" fmla="*/ 0 h 1057649"/>
              <a:gd name="connsiteX2" fmla="*/ 1521148 w 1697426"/>
              <a:gd name="connsiteY2" fmla="*/ 0 h 1057649"/>
              <a:gd name="connsiteX3" fmla="*/ 1697426 w 1697426"/>
              <a:gd name="connsiteY3" fmla="*/ 176278 h 1057649"/>
              <a:gd name="connsiteX4" fmla="*/ 1697426 w 1697426"/>
              <a:gd name="connsiteY4" fmla="*/ 881371 h 1057649"/>
              <a:gd name="connsiteX5" fmla="*/ 1521148 w 1697426"/>
              <a:gd name="connsiteY5" fmla="*/ 1057649 h 1057649"/>
              <a:gd name="connsiteX6" fmla="*/ 176278 w 1697426"/>
              <a:gd name="connsiteY6" fmla="*/ 1057649 h 1057649"/>
              <a:gd name="connsiteX7" fmla="*/ 0 w 1697426"/>
              <a:gd name="connsiteY7" fmla="*/ 881371 h 1057649"/>
              <a:gd name="connsiteX8" fmla="*/ 0 w 1697426"/>
              <a:gd name="connsiteY8" fmla="*/ 176278 h 1057649"/>
              <a:gd name="connsiteX0" fmla="*/ 0 w 1697426"/>
              <a:gd name="connsiteY0" fmla="*/ 176278 h 1057649"/>
              <a:gd name="connsiteX1" fmla="*/ 143621 w 1697426"/>
              <a:gd name="connsiteY1" fmla="*/ 0 h 1057649"/>
              <a:gd name="connsiteX2" fmla="*/ 1521148 w 1697426"/>
              <a:gd name="connsiteY2" fmla="*/ 0 h 1057649"/>
              <a:gd name="connsiteX3" fmla="*/ 1697426 w 1697426"/>
              <a:gd name="connsiteY3" fmla="*/ 176278 h 1057649"/>
              <a:gd name="connsiteX4" fmla="*/ 1697426 w 1697426"/>
              <a:gd name="connsiteY4" fmla="*/ 881371 h 1057649"/>
              <a:gd name="connsiteX5" fmla="*/ 1521148 w 1697426"/>
              <a:gd name="connsiteY5" fmla="*/ 1057649 h 1057649"/>
              <a:gd name="connsiteX6" fmla="*/ 176278 w 1697426"/>
              <a:gd name="connsiteY6" fmla="*/ 1057649 h 1057649"/>
              <a:gd name="connsiteX7" fmla="*/ 0 w 1697426"/>
              <a:gd name="connsiteY7" fmla="*/ 881371 h 1057649"/>
              <a:gd name="connsiteX8" fmla="*/ 0 w 1697426"/>
              <a:gd name="connsiteY8" fmla="*/ 176278 h 1057649"/>
              <a:gd name="connsiteX0" fmla="*/ 0 w 1697426"/>
              <a:gd name="connsiteY0" fmla="*/ 129107 h 1057649"/>
              <a:gd name="connsiteX1" fmla="*/ 143621 w 1697426"/>
              <a:gd name="connsiteY1" fmla="*/ 0 h 1057649"/>
              <a:gd name="connsiteX2" fmla="*/ 1521148 w 1697426"/>
              <a:gd name="connsiteY2" fmla="*/ 0 h 1057649"/>
              <a:gd name="connsiteX3" fmla="*/ 1697426 w 1697426"/>
              <a:gd name="connsiteY3" fmla="*/ 176278 h 1057649"/>
              <a:gd name="connsiteX4" fmla="*/ 1697426 w 1697426"/>
              <a:gd name="connsiteY4" fmla="*/ 881371 h 1057649"/>
              <a:gd name="connsiteX5" fmla="*/ 1521148 w 1697426"/>
              <a:gd name="connsiteY5" fmla="*/ 1057649 h 1057649"/>
              <a:gd name="connsiteX6" fmla="*/ 176278 w 1697426"/>
              <a:gd name="connsiteY6" fmla="*/ 1057649 h 1057649"/>
              <a:gd name="connsiteX7" fmla="*/ 0 w 1697426"/>
              <a:gd name="connsiteY7" fmla="*/ 881371 h 1057649"/>
              <a:gd name="connsiteX8" fmla="*/ 0 w 1697426"/>
              <a:gd name="connsiteY8" fmla="*/ 129107 h 1057649"/>
              <a:gd name="connsiteX0" fmla="*/ 0 w 1697426"/>
              <a:gd name="connsiteY0" fmla="*/ 129107 h 1057649"/>
              <a:gd name="connsiteX1" fmla="*/ 143621 w 1697426"/>
              <a:gd name="connsiteY1" fmla="*/ 0 h 1057649"/>
              <a:gd name="connsiteX2" fmla="*/ 1550176 w 1697426"/>
              <a:gd name="connsiteY2" fmla="*/ 3628 h 1057649"/>
              <a:gd name="connsiteX3" fmla="*/ 1697426 w 1697426"/>
              <a:gd name="connsiteY3" fmla="*/ 176278 h 1057649"/>
              <a:gd name="connsiteX4" fmla="*/ 1697426 w 1697426"/>
              <a:gd name="connsiteY4" fmla="*/ 881371 h 1057649"/>
              <a:gd name="connsiteX5" fmla="*/ 1521148 w 1697426"/>
              <a:gd name="connsiteY5" fmla="*/ 1057649 h 1057649"/>
              <a:gd name="connsiteX6" fmla="*/ 176278 w 1697426"/>
              <a:gd name="connsiteY6" fmla="*/ 1057649 h 1057649"/>
              <a:gd name="connsiteX7" fmla="*/ 0 w 1697426"/>
              <a:gd name="connsiteY7" fmla="*/ 881371 h 1057649"/>
              <a:gd name="connsiteX8" fmla="*/ 0 w 1697426"/>
              <a:gd name="connsiteY8" fmla="*/ 129107 h 1057649"/>
              <a:gd name="connsiteX0" fmla="*/ 0 w 1697426"/>
              <a:gd name="connsiteY0" fmla="*/ 129107 h 1057649"/>
              <a:gd name="connsiteX1" fmla="*/ 143621 w 1697426"/>
              <a:gd name="connsiteY1" fmla="*/ 0 h 1057649"/>
              <a:gd name="connsiteX2" fmla="*/ 1550176 w 1697426"/>
              <a:gd name="connsiteY2" fmla="*/ 3628 h 1057649"/>
              <a:gd name="connsiteX3" fmla="*/ 1690169 w 1697426"/>
              <a:gd name="connsiteY3" fmla="*/ 129106 h 1057649"/>
              <a:gd name="connsiteX4" fmla="*/ 1697426 w 1697426"/>
              <a:gd name="connsiteY4" fmla="*/ 881371 h 1057649"/>
              <a:gd name="connsiteX5" fmla="*/ 1521148 w 1697426"/>
              <a:gd name="connsiteY5" fmla="*/ 1057649 h 1057649"/>
              <a:gd name="connsiteX6" fmla="*/ 176278 w 1697426"/>
              <a:gd name="connsiteY6" fmla="*/ 1057649 h 1057649"/>
              <a:gd name="connsiteX7" fmla="*/ 0 w 1697426"/>
              <a:gd name="connsiteY7" fmla="*/ 881371 h 1057649"/>
              <a:gd name="connsiteX8" fmla="*/ 0 w 1697426"/>
              <a:gd name="connsiteY8" fmla="*/ 129107 h 1057649"/>
              <a:gd name="connsiteX0" fmla="*/ 0 w 1697426"/>
              <a:gd name="connsiteY0" fmla="*/ 129107 h 1057649"/>
              <a:gd name="connsiteX1" fmla="*/ 143621 w 1697426"/>
              <a:gd name="connsiteY1" fmla="*/ 0 h 1057649"/>
              <a:gd name="connsiteX2" fmla="*/ 1550176 w 1697426"/>
              <a:gd name="connsiteY2" fmla="*/ 3628 h 1057649"/>
              <a:gd name="connsiteX3" fmla="*/ 1690169 w 1697426"/>
              <a:gd name="connsiteY3" fmla="*/ 129106 h 1057649"/>
              <a:gd name="connsiteX4" fmla="*/ 1697426 w 1697426"/>
              <a:gd name="connsiteY4" fmla="*/ 906771 h 1057649"/>
              <a:gd name="connsiteX5" fmla="*/ 1521148 w 1697426"/>
              <a:gd name="connsiteY5" fmla="*/ 1057649 h 1057649"/>
              <a:gd name="connsiteX6" fmla="*/ 176278 w 1697426"/>
              <a:gd name="connsiteY6" fmla="*/ 1057649 h 1057649"/>
              <a:gd name="connsiteX7" fmla="*/ 0 w 1697426"/>
              <a:gd name="connsiteY7" fmla="*/ 881371 h 1057649"/>
              <a:gd name="connsiteX8" fmla="*/ 0 w 1697426"/>
              <a:gd name="connsiteY8" fmla="*/ 129107 h 1057649"/>
              <a:gd name="connsiteX0" fmla="*/ 0 w 1697426"/>
              <a:gd name="connsiteY0" fmla="*/ 129107 h 1057649"/>
              <a:gd name="connsiteX1" fmla="*/ 143621 w 1697426"/>
              <a:gd name="connsiteY1" fmla="*/ 0 h 1057649"/>
              <a:gd name="connsiteX2" fmla="*/ 1550176 w 1697426"/>
              <a:gd name="connsiteY2" fmla="*/ 3628 h 1057649"/>
              <a:gd name="connsiteX3" fmla="*/ 1690169 w 1697426"/>
              <a:gd name="connsiteY3" fmla="*/ 129106 h 1057649"/>
              <a:gd name="connsiteX4" fmla="*/ 1697426 w 1697426"/>
              <a:gd name="connsiteY4" fmla="*/ 906771 h 1057649"/>
              <a:gd name="connsiteX5" fmla="*/ 1564691 w 1697426"/>
              <a:gd name="connsiteY5" fmla="*/ 1050392 h 1057649"/>
              <a:gd name="connsiteX6" fmla="*/ 176278 w 1697426"/>
              <a:gd name="connsiteY6" fmla="*/ 1057649 h 1057649"/>
              <a:gd name="connsiteX7" fmla="*/ 0 w 1697426"/>
              <a:gd name="connsiteY7" fmla="*/ 881371 h 1057649"/>
              <a:gd name="connsiteX8" fmla="*/ 0 w 1697426"/>
              <a:gd name="connsiteY8" fmla="*/ 129107 h 1057649"/>
              <a:gd name="connsiteX0" fmla="*/ 0 w 1697426"/>
              <a:gd name="connsiteY0" fmla="*/ 129107 h 1057649"/>
              <a:gd name="connsiteX1" fmla="*/ 143621 w 1697426"/>
              <a:gd name="connsiteY1" fmla="*/ 0 h 1057649"/>
              <a:gd name="connsiteX2" fmla="*/ 1550176 w 1697426"/>
              <a:gd name="connsiteY2" fmla="*/ 3628 h 1057649"/>
              <a:gd name="connsiteX3" fmla="*/ 1690169 w 1697426"/>
              <a:gd name="connsiteY3" fmla="*/ 129106 h 1057649"/>
              <a:gd name="connsiteX4" fmla="*/ 1697426 w 1697426"/>
              <a:gd name="connsiteY4" fmla="*/ 906771 h 1057649"/>
              <a:gd name="connsiteX5" fmla="*/ 1564691 w 1697426"/>
              <a:gd name="connsiteY5" fmla="*/ 1050392 h 1057649"/>
              <a:gd name="connsiteX6" fmla="*/ 121850 w 1697426"/>
              <a:gd name="connsiteY6" fmla="*/ 1057649 h 1057649"/>
              <a:gd name="connsiteX7" fmla="*/ 0 w 1697426"/>
              <a:gd name="connsiteY7" fmla="*/ 881371 h 1057649"/>
              <a:gd name="connsiteX8" fmla="*/ 0 w 1697426"/>
              <a:gd name="connsiteY8" fmla="*/ 129107 h 1057649"/>
              <a:gd name="connsiteX0" fmla="*/ 0 w 1697426"/>
              <a:gd name="connsiteY0" fmla="*/ 129107 h 1057649"/>
              <a:gd name="connsiteX1" fmla="*/ 143621 w 1697426"/>
              <a:gd name="connsiteY1" fmla="*/ 0 h 1057649"/>
              <a:gd name="connsiteX2" fmla="*/ 1550176 w 1697426"/>
              <a:gd name="connsiteY2" fmla="*/ 3628 h 1057649"/>
              <a:gd name="connsiteX3" fmla="*/ 1690169 w 1697426"/>
              <a:gd name="connsiteY3" fmla="*/ 129106 h 1057649"/>
              <a:gd name="connsiteX4" fmla="*/ 1697426 w 1697426"/>
              <a:gd name="connsiteY4" fmla="*/ 906771 h 1057649"/>
              <a:gd name="connsiteX5" fmla="*/ 1564691 w 1697426"/>
              <a:gd name="connsiteY5" fmla="*/ 1050392 h 1057649"/>
              <a:gd name="connsiteX6" fmla="*/ 121850 w 1697426"/>
              <a:gd name="connsiteY6" fmla="*/ 1057649 h 1057649"/>
              <a:gd name="connsiteX7" fmla="*/ 0 w 1697426"/>
              <a:gd name="connsiteY7" fmla="*/ 917656 h 1057649"/>
              <a:gd name="connsiteX8" fmla="*/ 0 w 1697426"/>
              <a:gd name="connsiteY8" fmla="*/ 129107 h 1057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97426" h="1057649">
                <a:moveTo>
                  <a:pt x="0" y="129107"/>
                </a:moveTo>
                <a:cubicBezTo>
                  <a:pt x="0" y="31751"/>
                  <a:pt x="46265" y="0"/>
                  <a:pt x="143621" y="0"/>
                </a:cubicBezTo>
                <a:lnTo>
                  <a:pt x="1550176" y="3628"/>
                </a:lnTo>
                <a:cubicBezTo>
                  <a:pt x="1647532" y="3628"/>
                  <a:pt x="1690169" y="31750"/>
                  <a:pt x="1690169" y="129106"/>
                </a:cubicBezTo>
                <a:lnTo>
                  <a:pt x="1697426" y="906771"/>
                </a:lnTo>
                <a:cubicBezTo>
                  <a:pt x="1697426" y="1004127"/>
                  <a:pt x="1662047" y="1050392"/>
                  <a:pt x="1564691" y="1050392"/>
                </a:cubicBezTo>
                <a:lnTo>
                  <a:pt x="121850" y="1057649"/>
                </a:lnTo>
                <a:cubicBezTo>
                  <a:pt x="24494" y="1057649"/>
                  <a:pt x="0" y="1015012"/>
                  <a:pt x="0" y="917656"/>
                </a:cubicBezTo>
                <a:lnTo>
                  <a:pt x="0" y="129107"/>
                </a:ln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0" y="85013"/>
            <a:ext cx="7521575" cy="77724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 cap="all">
                <a:solidFill>
                  <a:srgbClr val="B61A21"/>
                </a:solidFill>
                <a:latin typeface="+mj-lt"/>
                <a:ea typeface="ＭＳ Ｐゴシック" pitchFamily="-65" charset="-128"/>
                <a:cs typeface="ＭＳ Ｐゴシック" pitchFamily="-65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B61A21"/>
                </a:solidFill>
                <a:latin typeface="Franklin Gothic Medium" pitchFamily="-65" charset="0"/>
                <a:ea typeface="ＭＳ Ｐゴシック" pitchFamily="-65" charset="-128"/>
                <a:cs typeface="ＭＳ Ｐゴシック" pitchFamily="-65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B61A21"/>
                </a:solidFill>
                <a:latin typeface="Franklin Gothic Medium" pitchFamily="-65" charset="0"/>
                <a:ea typeface="ＭＳ Ｐゴシック" pitchFamily="-65" charset="-128"/>
                <a:cs typeface="ＭＳ Ｐゴシック" pitchFamily="-65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B61A21"/>
                </a:solidFill>
                <a:latin typeface="Franklin Gothic Medium" pitchFamily="-65" charset="0"/>
                <a:ea typeface="ＭＳ Ｐゴシック" pitchFamily="-65" charset="-128"/>
                <a:cs typeface="ＭＳ Ｐゴシック" pitchFamily="-65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B61A21"/>
                </a:solidFill>
                <a:latin typeface="Franklin Gothic Medium" pitchFamily="-65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B61A21"/>
                </a:solidFill>
                <a:latin typeface="Franklin Gothic Medium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B61A21"/>
                </a:solidFill>
                <a:latin typeface="Franklin Gothic Medium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B61A21"/>
                </a:solidFill>
                <a:latin typeface="Franklin Gothic Medium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B61A21"/>
                </a:solidFill>
                <a:latin typeface="Franklin Gothic Medium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 eaLnBrk="1" hangingPunct="1"/>
            <a:r>
              <a:rPr lang="en-US" sz="4800" b="1" cap="none" dirty="0">
                <a:solidFill>
                  <a:srgbClr val="909090"/>
                </a:solidFill>
                <a:latin typeface="Franklin Gothic Medium" panose="020B0603020102020204" pitchFamily="34" charset="0"/>
              </a:rPr>
              <a:t>-</a:t>
            </a:r>
            <a:r>
              <a:rPr lang="en-US" sz="4800" b="1" cap="none" dirty="0">
                <a:solidFill>
                  <a:srgbClr val="D21A21"/>
                </a:solidFill>
                <a:latin typeface="Franklin Gothic Medium" panose="020B0603020102020204" pitchFamily="34" charset="0"/>
              </a:rPr>
              <a:t>ACCEPTABLE PHOTO ID</a:t>
            </a:r>
            <a:r>
              <a:rPr lang="en-US" sz="4800" b="1" cap="none" dirty="0">
                <a:solidFill>
                  <a:srgbClr val="909090"/>
                </a:solidFill>
                <a:latin typeface="Franklin Gothic Medium" panose="020B0603020102020204" pitchFamily="34" charset="0"/>
              </a:rPr>
              <a:t>-</a:t>
            </a:r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4088" y="5288382"/>
            <a:ext cx="1897625" cy="119964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14C7A91-C993-4CFD-A812-2386DE81E3E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092" y="5250490"/>
            <a:ext cx="1967369" cy="123753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6B28462-EEAB-4FBB-8787-9EAF4F5D115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094" y="4435316"/>
            <a:ext cx="1236455" cy="192770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AC2A51-3B02-4652-BED9-386D1919A2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503" y="4545486"/>
            <a:ext cx="2365919" cy="181453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9698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</p:spPr>
        <p:txBody>
          <a:bodyPr/>
          <a:lstStyle/>
          <a:p>
            <a:fld id="{A1F00414-D136-474B-BB09-95C93B329EFB}" type="slidenum">
              <a:rPr lang="en-US">
                <a:solidFill>
                  <a:schemeClr val="tx1"/>
                </a:solidFill>
              </a:rPr>
              <a:pPr/>
              <a:t>9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654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19766" y="1150113"/>
            <a:ext cx="7083077" cy="2779336"/>
          </a:xfrm>
        </p:spPr>
        <p:txBody>
          <a:bodyPr/>
          <a:lstStyle/>
          <a:p>
            <a:pPr marL="698500" lvl="1" indent="-698500" eaLnBrk="1" hangingPunct="1">
              <a:lnSpc>
                <a:spcPct val="110000"/>
              </a:lnSpc>
              <a:buClr>
                <a:srgbClr val="FF8000"/>
              </a:buClr>
            </a:pPr>
            <a:r>
              <a:rPr lang="en-US" sz="2800" dirty="0">
                <a:solidFill>
                  <a:srgbClr val="909090"/>
                </a:solidFill>
                <a:latin typeface="Skolar Basic Rg" pitchFamily="50" charset="0"/>
                <a:cs typeface="Arial" pitchFamily="34" charset="0"/>
              </a:rPr>
              <a:t>State of Wisconsin Driver License, State ID, or IDPP Receipt</a:t>
            </a:r>
          </a:p>
          <a:p>
            <a:pPr marL="698500" lvl="1" indent="-698500" eaLnBrk="1" hangingPunct="1">
              <a:lnSpc>
                <a:spcPct val="110000"/>
              </a:lnSpc>
              <a:buClr>
                <a:srgbClr val="FF8000"/>
              </a:buClr>
            </a:pPr>
            <a:r>
              <a:rPr lang="en-US" sz="2800" dirty="0">
                <a:solidFill>
                  <a:srgbClr val="909090"/>
                </a:solidFill>
                <a:latin typeface="Skolar Basic Rg" pitchFamily="50" charset="0"/>
                <a:cs typeface="Arial" pitchFamily="34" charset="0"/>
              </a:rPr>
              <a:t>Certificate of Naturalization</a:t>
            </a:r>
          </a:p>
          <a:p>
            <a:pPr marL="698500" lvl="1" indent="-698500" eaLnBrk="1" hangingPunct="1">
              <a:lnSpc>
                <a:spcPct val="110000"/>
              </a:lnSpc>
              <a:buClr>
                <a:srgbClr val="FF8000"/>
              </a:buClr>
            </a:pPr>
            <a:r>
              <a:rPr lang="en-US" sz="2800" dirty="0">
                <a:solidFill>
                  <a:srgbClr val="909090"/>
                </a:solidFill>
                <a:latin typeface="Skolar Basic Rg" pitchFamily="50" charset="0"/>
                <a:cs typeface="Arial" pitchFamily="34" charset="0"/>
              </a:rPr>
              <a:t>Tribal ID Card </a:t>
            </a:r>
          </a:p>
          <a:p>
            <a:pPr marL="698500" lvl="1" indent="-698500" eaLnBrk="1" hangingPunct="1">
              <a:lnSpc>
                <a:spcPct val="110000"/>
              </a:lnSpc>
              <a:buClr>
                <a:srgbClr val="FF8000"/>
              </a:buClr>
            </a:pPr>
            <a:r>
              <a:rPr lang="en-US" sz="2800" dirty="0">
                <a:solidFill>
                  <a:srgbClr val="909090"/>
                </a:solidFill>
                <a:latin typeface="Skolar Basic Rg" pitchFamily="50" charset="0"/>
                <a:cs typeface="Arial" pitchFamily="34" charset="0"/>
              </a:rPr>
              <a:t>Veteran’s Affairs ID</a:t>
            </a:r>
          </a:p>
          <a:p>
            <a:pPr marL="698500" lvl="1" indent="-698500" eaLnBrk="1" hangingPunct="1">
              <a:lnSpc>
                <a:spcPct val="110000"/>
              </a:lnSpc>
              <a:buClr>
                <a:srgbClr val="FF8000"/>
              </a:buClr>
            </a:pPr>
            <a:endParaRPr lang="en-US" sz="3200" dirty="0">
              <a:solidFill>
                <a:srgbClr val="909090"/>
              </a:solidFill>
              <a:latin typeface="Skolar Basic Rg" pitchFamily="50" charset="0"/>
              <a:cs typeface="Arial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0" y="85013"/>
            <a:ext cx="7521575" cy="77724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 cap="all">
                <a:solidFill>
                  <a:srgbClr val="B61A21"/>
                </a:solidFill>
                <a:latin typeface="+mj-lt"/>
                <a:ea typeface="ＭＳ Ｐゴシック" pitchFamily="-65" charset="-128"/>
                <a:cs typeface="ＭＳ Ｐゴシック" pitchFamily="-65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B61A21"/>
                </a:solidFill>
                <a:latin typeface="Franklin Gothic Medium" pitchFamily="-65" charset="0"/>
                <a:ea typeface="ＭＳ Ｐゴシック" pitchFamily="-65" charset="-128"/>
                <a:cs typeface="ＭＳ Ｐゴシック" pitchFamily="-65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B61A21"/>
                </a:solidFill>
                <a:latin typeface="Franklin Gothic Medium" pitchFamily="-65" charset="0"/>
                <a:ea typeface="ＭＳ Ｐゴシック" pitchFamily="-65" charset="-128"/>
                <a:cs typeface="ＭＳ Ｐゴシック" pitchFamily="-65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B61A21"/>
                </a:solidFill>
                <a:latin typeface="Franklin Gothic Medium" pitchFamily="-65" charset="0"/>
                <a:ea typeface="ＭＳ Ｐゴシック" pitchFamily="-65" charset="-128"/>
                <a:cs typeface="ＭＳ Ｐゴシック" pitchFamily="-65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B61A21"/>
                </a:solidFill>
                <a:latin typeface="Franklin Gothic Medium" pitchFamily="-65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B61A21"/>
                </a:solidFill>
                <a:latin typeface="Franklin Gothic Medium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B61A21"/>
                </a:solidFill>
                <a:latin typeface="Franklin Gothic Medium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B61A21"/>
                </a:solidFill>
                <a:latin typeface="Franklin Gothic Medium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B61A21"/>
                </a:solidFill>
                <a:latin typeface="Franklin Gothic Medium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 eaLnBrk="1" hangingPunct="1"/>
            <a:r>
              <a:rPr lang="en-US" sz="4800" b="1" cap="none" dirty="0">
                <a:solidFill>
                  <a:srgbClr val="909090"/>
                </a:solidFill>
                <a:latin typeface="Franklin Gothic Medium" panose="020B0603020102020204" pitchFamily="34" charset="0"/>
              </a:rPr>
              <a:t>-</a:t>
            </a:r>
            <a:r>
              <a:rPr lang="en-US" sz="4800" b="1" cap="none" dirty="0">
                <a:solidFill>
                  <a:srgbClr val="D21A21"/>
                </a:solidFill>
                <a:latin typeface="Franklin Gothic Medium" panose="020B0603020102020204" pitchFamily="34" charset="0"/>
              </a:rPr>
              <a:t>ACCEPTABLE PHOTO ID</a:t>
            </a:r>
            <a:r>
              <a:rPr lang="en-US" sz="4800" b="1" cap="none" dirty="0">
                <a:solidFill>
                  <a:srgbClr val="909090"/>
                </a:solidFill>
                <a:latin typeface="Franklin Gothic Medium" panose="020B0603020102020204" pitchFamily="34" charset="0"/>
              </a:rPr>
              <a:t>-</a:t>
            </a:r>
          </a:p>
        </p:txBody>
      </p:sp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317806"/>
            <a:ext cx="2855351" cy="2269901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Rounded Rectangle 17"/>
          <p:cNvSpPr/>
          <p:nvPr/>
        </p:nvSpPr>
        <p:spPr>
          <a:xfrm>
            <a:off x="7080422" y="4856204"/>
            <a:ext cx="1895970" cy="1193104"/>
          </a:xfrm>
          <a:prstGeom prst="round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1608">
            <a:off x="2680150" y="4748592"/>
            <a:ext cx="2161273" cy="148322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05273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Angles.thmx</Template>
  <TotalTime>10615</TotalTime>
  <Words>1399</Words>
  <Application>Microsoft Office PowerPoint</Application>
  <PresentationFormat>On-screen Show (4:3)</PresentationFormat>
  <Paragraphs>230</Paragraphs>
  <Slides>42</Slides>
  <Notes>42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8" baseType="lpstr">
      <vt:lpstr>Skolar Basic Rg</vt:lpstr>
      <vt:lpstr>Wingdings</vt:lpstr>
      <vt:lpstr>Franklin Gothic Medium</vt:lpstr>
      <vt:lpstr>Franklin Gothic Book</vt:lpstr>
      <vt:lpstr>Arial</vt:lpstr>
      <vt:lpstr>Angles</vt:lpstr>
      <vt:lpstr>PowerPoint Presentation</vt:lpstr>
      <vt:lpstr>-PRESENTATION OUTLINE-</vt:lpstr>
      <vt:lpstr> VOTER ELIGIBILITY</vt:lpstr>
      <vt:lpstr>-VOTER ELIGIBILITY-</vt:lpstr>
      <vt:lpstr>-VOTER ELIGIBILITY-</vt:lpstr>
      <vt:lpstr> ACCEPTABLE PHOTO ID</vt:lpstr>
      <vt:lpstr>-ACCEPTABLE PHOTO ID-</vt:lpstr>
      <vt:lpstr>PowerPoint Presentation</vt:lpstr>
      <vt:lpstr>PowerPoint Presentation</vt:lpstr>
      <vt:lpstr>-ACCEPTABLE PHOTO ID-</vt:lpstr>
      <vt:lpstr>-ACCEPTABLE PHOTO ID-</vt:lpstr>
      <vt:lpstr>-ACCEPTABLE ID WITHOUT PHOTO-</vt:lpstr>
      <vt:lpstr>PowerPoint Presentation</vt:lpstr>
      <vt:lpstr>-ACCEPTABLE PHOTO ID-</vt:lpstr>
      <vt:lpstr>PowerPoint Presentation</vt:lpstr>
      <vt:lpstr> REGISTRATION &amp;  PROOF OF RESIDENCE</vt:lpstr>
      <vt:lpstr>-REGISTRATION &amp;        PROOF OF RESIDENCE-</vt:lpstr>
      <vt:lpstr>-REGISTRATION &amp;        PROOF OF RESIDENCE-</vt:lpstr>
      <vt:lpstr>-REGISTRATION &amp;        PROOF OF RESIDENCE-</vt:lpstr>
      <vt:lpstr>-REGISTRATION &amp;        PROOF OF RESIDENCE-</vt:lpstr>
      <vt:lpstr>-REGISTRATION &amp;        PROOF OF RESIDENCE-</vt:lpstr>
      <vt:lpstr>-REGISTRATION &amp;        PROOF OF RESIDENCE-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ELECTION DAY</vt:lpstr>
      <vt:lpstr>-ELECTION DAY VOTING-</vt:lpstr>
      <vt:lpstr>-ELECTION DAY VOTING-</vt:lpstr>
      <vt:lpstr>-ELECTION DAY VOTING-</vt:lpstr>
      <vt:lpstr>-ELECTION DAY VOTING-</vt:lpstr>
      <vt:lpstr>HELP SPREAD THE WORD</vt:lpstr>
      <vt:lpstr>-WEBSITE-</vt:lpstr>
      <vt:lpstr>-POSTERS-</vt:lpstr>
      <vt:lpstr>PowerPoint Presentation</vt:lpstr>
      <vt:lpstr>THANK YOU!</vt:lpstr>
    </vt:vector>
  </TitlesOfParts>
  <Company>State of Wisconsin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rossms</dc:creator>
  <cp:lastModifiedBy>Hoag, Erin C - ELECTIONS</cp:lastModifiedBy>
  <cp:revision>323</cp:revision>
  <cp:lastPrinted>2012-01-05T19:44:21Z</cp:lastPrinted>
  <dcterms:created xsi:type="dcterms:W3CDTF">2012-01-20T20:51:52Z</dcterms:created>
  <dcterms:modified xsi:type="dcterms:W3CDTF">2023-08-18T16:37:41Z</dcterms:modified>
</cp:coreProperties>
</file>